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modernComment_14C_31D77143.xml" ContentType="application/vnd.ms-powerpoint.comment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52_16BC64EE.xml" ContentType="application/vnd.ms-powerpoint.comments+xml"/>
  <Override PartName="/ppt/notesSlides/notesSlide14.xml" ContentType="application/vnd.openxmlformats-officedocument.presentationml.notesSlide+xml"/>
  <Override PartName="/ppt/comments/modernComment_146_BAA996D7.xml" ContentType="application/vnd.ms-powerpoint.comment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4E_2B253DDE.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04" r:id="rId5"/>
    <p:sldId id="328" r:id="rId6"/>
    <p:sldId id="327" r:id="rId7"/>
    <p:sldId id="329" r:id="rId8"/>
    <p:sldId id="330" r:id="rId9"/>
    <p:sldId id="331" r:id="rId10"/>
    <p:sldId id="332" r:id="rId11"/>
    <p:sldId id="318" r:id="rId12"/>
    <p:sldId id="325" r:id="rId13"/>
    <p:sldId id="337" r:id="rId14"/>
    <p:sldId id="324" r:id="rId15"/>
    <p:sldId id="321" r:id="rId16"/>
    <p:sldId id="338" r:id="rId17"/>
    <p:sldId id="326" r:id="rId18"/>
    <p:sldId id="333" r:id="rId19"/>
    <p:sldId id="334" r:id="rId20"/>
    <p:sldId id="335" r:id="rId21"/>
    <p:sldId id="31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FA6FB4-85E4-8053-D004-A958A8DB3722}" name="Rader, Aidan D" initials="AR" userId="S::aidandrader@tamu.edu::56c908b0-d2ec-4571-8545-db08f4f66ee4" providerId="AD"/>
  <p188:author id="{B92017F8-0DE9-7847-D7C6-01CE4AE42BA1}" name="Miller, Mackenzie" initials="" userId="S::mackenziemiller@tamu.edu::f143bfc3-e4b2-4691-a54e-02f186012e6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206B7-A50A-48AC-A22A-8DF665EACAD2}" v="18" dt="2025-02-26T17:55:13.603"/>
    <p1510:client id="{5CEB6FB3-BC79-48BF-A338-3105D7E5C016}" v="592" dt="2025-02-26T22:14:43.078"/>
    <p1510:client id="{72B71E0A-F073-F18D-6232-1895AF79C7A8}" v="336" dt="2025-02-26T20:59:05.703"/>
    <p1510:client id="{91A088F5-D3B3-7D35-BA70-C991E2579434}" v="138" dt="2025-02-26T18:21:11.817"/>
    <p1510:client id="{BC4BAEC3-6563-6161-76D7-18F3EC9D0AD5}" v="84" dt="2025-02-26T12:05:53.450"/>
    <p1510:client id="{EA2EC857-C18F-0134-7B57-D236F8B0AA8F}" v="502" dt="2025-02-26T15:23:53.021"/>
    <p1510:client id="{EEC17C2B-E872-B821-EDE2-47A75E3137F7}" v="64" dt="2025-02-26T03:20:51.2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984" y="96"/>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ader, Aidan D" userId="S::aidandrader@tamu.edu::56c908b0-d2ec-4571-8545-db08f4f66ee4" providerId="AD" clId="Web-{BC4BAEC3-6563-6161-76D7-18F3EC9D0AD5}"/>
    <pc:docChg chg="modSld">
      <pc:chgData name="Rader, Aidan D" userId="S::aidandrader@tamu.edu::56c908b0-d2ec-4571-8545-db08f4f66ee4" providerId="AD" clId="Web-{BC4BAEC3-6563-6161-76D7-18F3EC9D0AD5}" dt="2025-02-26T12:05:53.450" v="74" actId="20577"/>
      <pc:docMkLst>
        <pc:docMk/>
      </pc:docMkLst>
      <pc:sldChg chg="delSp modSp">
        <pc:chgData name="Rader, Aidan D" userId="S::aidandrader@tamu.edu::56c908b0-d2ec-4571-8545-db08f4f66ee4" providerId="AD" clId="Web-{BC4BAEC3-6563-6161-76D7-18F3EC9D0AD5}" dt="2025-02-26T12:05:53.450" v="74" actId="20577"/>
        <pc:sldMkLst>
          <pc:docMk/>
          <pc:sldMk cId="475265128" sldId="325"/>
        </pc:sldMkLst>
        <pc:spChg chg="mod">
          <ac:chgData name="Rader, Aidan D" userId="S::aidandrader@tamu.edu::56c908b0-d2ec-4571-8545-db08f4f66ee4" providerId="AD" clId="Web-{BC4BAEC3-6563-6161-76D7-18F3EC9D0AD5}" dt="2025-02-26T12:05:53.450" v="74" actId="20577"/>
          <ac:spMkLst>
            <pc:docMk/>
            <pc:sldMk cId="475265128" sldId="325"/>
            <ac:spMk id="88" creationId="{F2EA09D3-2764-B45C-AF0A-CD2314F4BCC4}"/>
          </ac:spMkLst>
        </pc:spChg>
        <pc:picChg chg="del">
          <ac:chgData name="Rader, Aidan D" userId="S::aidandrader@tamu.edu::56c908b0-d2ec-4571-8545-db08f4f66ee4" providerId="AD" clId="Web-{BC4BAEC3-6563-6161-76D7-18F3EC9D0AD5}" dt="2025-02-26T12:05:21.965" v="66"/>
          <ac:picMkLst>
            <pc:docMk/>
            <pc:sldMk cId="475265128" sldId="325"/>
            <ac:picMk id="7" creationId="{DB19EBD6-90C8-E4C5-9E28-80C5D7A7DC68}"/>
          </ac:picMkLst>
        </pc:picChg>
        <pc:picChg chg="del">
          <ac:chgData name="Rader, Aidan D" userId="S::aidandrader@tamu.edu::56c908b0-d2ec-4571-8545-db08f4f66ee4" providerId="AD" clId="Web-{BC4BAEC3-6563-6161-76D7-18F3EC9D0AD5}" dt="2025-02-26T12:05:20.808" v="64"/>
          <ac:picMkLst>
            <pc:docMk/>
            <pc:sldMk cId="475265128" sldId="325"/>
            <ac:picMk id="9" creationId="{3CFF1C4F-6F79-6196-18AC-D02203EF154D}"/>
          </ac:picMkLst>
        </pc:picChg>
        <pc:picChg chg="del">
          <ac:chgData name="Rader, Aidan D" userId="S::aidandrader@tamu.edu::56c908b0-d2ec-4571-8545-db08f4f66ee4" providerId="AD" clId="Web-{BC4BAEC3-6563-6161-76D7-18F3EC9D0AD5}" dt="2025-02-26T12:05:20.215" v="63"/>
          <ac:picMkLst>
            <pc:docMk/>
            <pc:sldMk cId="475265128" sldId="325"/>
            <ac:picMk id="15" creationId="{9C059927-3566-5E65-905F-D3E872E237F3}"/>
          </ac:picMkLst>
        </pc:picChg>
        <pc:picChg chg="del">
          <ac:chgData name="Rader, Aidan D" userId="S::aidandrader@tamu.edu::56c908b0-d2ec-4571-8545-db08f4f66ee4" providerId="AD" clId="Web-{BC4BAEC3-6563-6161-76D7-18F3EC9D0AD5}" dt="2025-02-26T12:05:21.402" v="65"/>
          <ac:picMkLst>
            <pc:docMk/>
            <pc:sldMk cId="475265128" sldId="325"/>
            <ac:picMk id="17" creationId="{5BF58A74-6C93-9E3A-F7A5-3B6574322039}"/>
          </ac:picMkLst>
        </pc:picChg>
      </pc:sldChg>
      <pc:sldChg chg="modSp">
        <pc:chgData name="Rader, Aidan D" userId="S::aidandrader@tamu.edu::56c908b0-d2ec-4571-8545-db08f4f66ee4" providerId="AD" clId="Web-{BC4BAEC3-6563-6161-76D7-18F3EC9D0AD5}" dt="2025-02-26T11:58:17.495" v="59"/>
        <pc:sldMkLst>
          <pc:docMk/>
          <pc:sldMk cId="836202819" sldId="332"/>
        </pc:sldMkLst>
        <pc:graphicFrameChg chg="mod modGraphic">
          <ac:chgData name="Rader, Aidan D" userId="S::aidandrader@tamu.edu::56c908b0-d2ec-4571-8545-db08f4f66ee4" providerId="AD" clId="Web-{BC4BAEC3-6563-6161-76D7-18F3EC9D0AD5}" dt="2025-02-26T11:58:17.495" v="59"/>
          <ac:graphicFrameMkLst>
            <pc:docMk/>
            <pc:sldMk cId="836202819" sldId="332"/>
            <ac:graphicFrameMk id="83" creationId="{F658E94B-A2A6-4E6B-B239-50D34CEEE690}"/>
          </ac:graphicFrameMkLst>
        </pc:graphicFrameChg>
      </pc:sldChg>
      <pc:sldChg chg="modSp">
        <pc:chgData name="Rader, Aidan D" userId="S::aidandrader@tamu.edu::56c908b0-d2ec-4571-8545-db08f4f66ee4" providerId="AD" clId="Web-{BC4BAEC3-6563-6161-76D7-18F3EC9D0AD5}" dt="2025-02-26T12:05:09.871" v="62" actId="14100"/>
        <pc:sldMkLst>
          <pc:docMk/>
          <pc:sldMk cId="3667840902" sldId="337"/>
        </pc:sldMkLst>
        <pc:picChg chg="mod">
          <ac:chgData name="Rader, Aidan D" userId="S::aidandrader@tamu.edu::56c908b0-d2ec-4571-8545-db08f4f66ee4" providerId="AD" clId="Web-{BC4BAEC3-6563-6161-76D7-18F3EC9D0AD5}" dt="2025-02-26T12:05:09.871" v="62" actId="14100"/>
          <ac:picMkLst>
            <pc:docMk/>
            <pc:sldMk cId="3667840902" sldId="337"/>
            <ac:picMk id="3" creationId="{531456F6-8337-25B2-EEAB-2C0B8A5D30F0}"/>
          </ac:picMkLst>
        </pc:picChg>
      </pc:sldChg>
    </pc:docChg>
  </pc:docChgLst>
  <pc:docChgLst>
    <pc:chgData name="Miller, Mackenzie" userId="S::mackenziemiller@tamu.edu::f143bfc3-e4b2-4691-a54e-02f186012e6b" providerId="AD" clId="Web-{90AEB30A-B1CD-AFCE-07F0-976DE832E100}"/>
    <pc:docChg chg="addSld delSld modSld">
      <pc:chgData name="Miller, Mackenzie" userId="S::mackenziemiller@tamu.edu::f143bfc3-e4b2-4691-a54e-02f186012e6b" providerId="AD" clId="Web-{90AEB30A-B1CD-AFCE-07F0-976DE832E100}" dt="2025-02-20T21:34:12.170" v="928" actId="1076"/>
      <pc:docMkLst>
        <pc:docMk/>
      </pc:docMkLst>
      <pc:sldChg chg="delSp modSp">
        <pc:chgData name="Miller, Mackenzie" userId="S::mackenziemiller@tamu.edu::f143bfc3-e4b2-4691-a54e-02f186012e6b" providerId="AD" clId="Web-{90AEB30A-B1CD-AFCE-07F0-976DE832E100}" dt="2025-02-20T20:59:44.431" v="14"/>
        <pc:sldMkLst>
          <pc:docMk/>
          <pc:sldMk cId="3482335894" sldId="304"/>
        </pc:sldMkLst>
        <pc:spChg chg="mod">
          <ac:chgData name="Miller, Mackenzie" userId="S::mackenziemiller@tamu.edu::f143bfc3-e4b2-4691-a54e-02f186012e6b" providerId="AD" clId="Web-{90AEB30A-B1CD-AFCE-07F0-976DE832E100}" dt="2025-02-20T20:59:40.837" v="11" actId="20577"/>
          <ac:spMkLst>
            <pc:docMk/>
            <pc:sldMk cId="3482335894" sldId="304"/>
            <ac:spMk id="54" creationId="{00000000-0000-0000-0000-000000000000}"/>
          </ac:spMkLst>
        </pc:spChg>
      </pc:sldChg>
      <pc:sldChg chg="addSp delSp modSp del">
        <pc:chgData name="Miller, Mackenzie" userId="S::mackenziemiller@tamu.edu::f143bfc3-e4b2-4691-a54e-02f186012e6b" providerId="AD" clId="Web-{90AEB30A-B1CD-AFCE-07F0-976DE832E100}" dt="2025-02-20T21:06:33.179" v="47"/>
        <pc:sldMkLst>
          <pc:docMk/>
          <pc:sldMk cId="775211522" sldId="305"/>
        </pc:sldMkLst>
      </pc:sldChg>
      <pc:sldChg chg="addSp delSp modSp del">
        <pc:chgData name="Miller, Mackenzie" userId="S::mackenziemiller@tamu.edu::f143bfc3-e4b2-4691-a54e-02f186012e6b" providerId="AD" clId="Web-{90AEB30A-B1CD-AFCE-07F0-976DE832E100}" dt="2025-02-20T21:06:41.179" v="48"/>
        <pc:sldMkLst>
          <pc:docMk/>
          <pc:sldMk cId="1248451537" sldId="306"/>
        </pc:sldMkLst>
      </pc:sldChg>
      <pc:sldChg chg="del">
        <pc:chgData name="Miller, Mackenzie" userId="S::mackenziemiller@tamu.edu::f143bfc3-e4b2-4691-a54e-02f186012e6b" providerId="AD" clId="Web-{90AEB30A-B1CD-AFCE-07F0-976DE832E100}" dt="2025-02-20T21:08:05.835" v="54"/>
        <pc:sldMkLst>
          <pc:docMk/>
          <pc:sldMk cId="4231427536" sldId="308"/>
        </pc:sldMkLst>
      </pc:sldChg>
      <pc:sldChg chg="del">
        <pc:chgData name="Miller, Mackenzie" userId="S::mackenziemiller@tamu.edu::f143bfc3-e4b2-4691-a54e-02f186012e6b" providerId="AD" clId="Web-{90AEB30A-B1CD-AFCE-07F0-976DE832E100}" dt="2025-02-20T21:07:23.147" v="50"/>
        <pc:sldMkLst>
          <pc:docMk/>
          <pc:sldMk cId="3906059831" sldId="314"/>
        </pc:sldMkLst>
      </pc:sldChg>
      <pc:sldChg chg="modSp">
        <pc:chgData name="Miller, Mackenzie" userId="S::mackenziemiller@tamu.edu::f143bfc3-e4b2-4691-a54e-02f186012e6b" providerId="AD" clId="Web-{90AEB30A-B1CD-AFCE-07F0-976DE832E100}" dt="2025-02-20T21:09:27.303" v="89" actId="20577"/>
        <pc:sldMkLst>
          <pc:docMk/>
          <pc:sldMk cId="1498261235" sldId="318"/>
        </pc:sldMkLst>
        <pc:spChg chg="mod">
          <ac:chgData name="Miller, Mackenzie" userId="S::mackenziemiller@tamu.edu::f143bfc3-e4b2-4691-a54e-02f186012e6b" providerId="AD" clId="Web-{90AEB30A-B1CD-AFCE-07F0-976DE832E100}" dt="2025-02-20T21:09:27.303" v="89" actId="20577"/>
          <ac:spMkLst>
            <pc:docMk/>
            <pc:sldMk cId="1498261235" sldId="318"/>
            <ac:spMk id="82" creationId="{A531652D-5C33-B823-74D5-7A6005B86B4D}"/>
          </ac:spMkLst>
        </pc:spChg>
      </pc:sldChg>
      <pc:sldChg chg="modSp">
        <pc:chgData name="Miller, Mackenzie" userId="S::mackenziemiller@tamu.edu::f143bfc3-e4b2-4691-a54e-02f186012e6b" providerId="AD" clId="Web-{90AEB30A-B1CD-AFCE-07F0-976DE832E100}" dt="2025-02-20T21:34:12.170" v="928" actId="1076"/>
        <pc:sldMkLst>
          <pc:docMk/>
          <pc:sldMk cId="3371234432" sldId="321"/>
        </pc:sldMkLst>
        <pc:spChg chg="mod">
          <ac:chgData name="Miller, Mackenzie" userId="S::mackenziemiller@tamu.edu::f143bfc3-e4b2-4691-a54e-02f186012e6b" providerId="AD" clId="Web-{90AEB30A-B1CD-AFCE-07F0-976DE832E100}" dt="2025-02-20T21:32:44.029" v="923" actId="20577"/>
          <ac:spMkLst>
            <pc:docMk/>
            <pc:sldMk cId="3371234432" sldId="321"/>
            <ac:spMk id="9" creationId="{0BFDDB7D-8F08-547D-2434-EFBD1850F077}"/>
          </ac:spMkLst>
        </pc:spChg>
        <pc:picChg chg="mod">
          <ac:chgData name="Miller, Mackenzie" userId="S::mackenziemiller@tamu.edu::f143bfc3-e4b2-4691-a54e-02f186012e6b" providerId="AD" clId="Web-{90AEB30A-B1CD-AFCE-07F0-976DE832E100}" dt="2025-02-20T21:34:12.170" v="928" actId="1076"/>
          <ac:picMkLst>
            <pc:docMk/>
            <pc:sldMk cId="3371234432" sldId="321"/>
            <ac:picMk id="3" creationId="{3AA87434-0B1A-C1CA-3319-641F0EDC5A36}"/>
          </ac:picMkLst>
        </pc:picChg>
        <pc:picChg chg="mod">
          <ac:chgData name="Miller, Mackenzie" userId="S::mackenziemiller@tamu.edu::f143bfc3-e4b2-4691-a54e-02f186012e6b" providerId="AD" clId="Web-{90AEB30A-B1CD-AFCE-07F0-976DE832E100}" dt="2025-02-20T21:32:56.076" v="925"/>
          <ac:picMkLst>
            <pc:docMk/>
            <pc:sldMk cId="3371234432" sldId="321"/>
            <ac:picMk id="4" creationId="{185B7438-9A14-6FAB-A0B6-9FBB50D5C3C3}"/>
          </ac:picMkLst>
        </pc:picChg>
        <pc:picChg chg="mod">
          <ac:chgData name="Miller, Mackenzie" userId="S::mackenziemiller@tamu.edu::f143bfc3-e4b2-4691-a54e-02f186012e6b" providerId="AD" clId="Web-{90AEB30A-B1CD-AFCE-07F0-976DE832E100}" dt="2025-02-20T21:33:04.467" v="926"/>
          <ac:picMkLst>
            <pc:docMk/>
            <pc:sldMk cId="3371234432" sldId="321"/>
            <ac:picMk id="5" creationId="{B556597E-D052-0598-3DDD-847DFFA615E5}"/>
          </ac:picMkLst>
        </pc:picChg>
      </pc:sldChg>
      <pc:sldChg chg="add">
        <pc:chgData name="Miller, Mackenzie" userId="S::mackenziemiller@tamu.edu::f143bfc3-e4b2-4691-a54e-02f186012e6b" providerId="AD" clId="Web-{90AEB30A-B1CD-AFCE-07F0-976DE832E100}" dt="2025-02-20T21:05:56.413" v="45"/>
        <pc:sldMkLst>
          <pc:docMk/>
          <pc:sldMk cId="3055576401" sldId="327"/>
        </pc:sldMkLst>
      </pc:sldChg>
      <pc:sldChg chg="add">
        <pc:chgData name="Miller, Mackenzie" userId="S::mackenziemiller@tamu.edu::f143bfc3-e4b2-4691-a54e-02f186012e6b" providerId="AD" clId="Web-{90AEB30A-B1CD-AFCE-07F0-976DE832E100}" dt="2025-02-20T21:06:10.820" v="46"/>
        <pc:sldMkLst>
          <pc:docMk/>
          <pc:sldMk cId="1506731378" sldId="328"/>
        </pc:sldMkLst>
      </pc:sldChg>
      <pc:sldChg chg="modSp add">
        <pc:chgData name="Miller, Mackenzie" userId="S::mackenziemiller@tamu.edu::f143bfc3-e4b2-4691-a54e-02f186012e6b" providerId="AD" clId="Web-{90AEB30A-B1CD-AFCE-07F0-976DE832E100}" dt="2025-02-20T21:07:34.007" v="52"/>
        <pc:sldMkLst>
          <pc:docMk/>
          <pc:sldMk cId="3006552821" sldId="329"/>
        </pc:sldMkLst>
        <pc:graphicFrameChg chg="modGraphic">
          <ac:chgData name="Miller, Mackenzie" userId="S::mackenziemiller@tamu.edu::f143bfc3-e4b2-4691-a54e-02f186012e6b" providerId="AD" clId="Web-{90AEB30A-B1CD-AFCE-07F0-976DE832E100}" dt="2025-02-20T21:07:34.007" v="52"/>
          <ac:graphicFrameMkLst>
            <pc:docMk/>
            <pc:sldMk cId="3006552821" sldId="329"/>
            <ac:graphicFrameMk id="2" creationId="{349023A9-264D-2237-C541-09FB865E3C15}"/>
          </ac:graphicFrameMkLst>
        </pc:graphicFrameChg>
      </pc:sldChg>
      <pc:sldChg chg="modSp add">
        <pc:chgData name="Miller, Mackenzie" userId="S::mackenziemiller@tamu.edu::f143bfc3-e4b2-4691-a54e-02f186012e6b" providerId="AD" clId="Web-{90AEB30A-B1CD-AFCE-07F0-976DE832E100}" dt="2025-02-20T21:16:32.894" v="529"/>
        <pc:sldMkLst>
          <pc:docMk/>
          <pc:sldMk cId="3972308041" sldId="330"/>
        </pc:sldMkLst>
        <pc:graphicFrameChg chg="mod modGraphic">
          <ac:chgData name="Miller, Mackenzie" userId="S::mackenziemiller@tamu.edu::f143bfc3-e4b2-4691-a54e-02f186012e6b" providerId="AD" clId="Web-{90AEB30A-B1CD-AFCE-07F0-976DE832E100}" dt="2025-02-20T21:16:32.894" v="529"/>
          <ac:graphicFrameMkLst>
            <pc:docMk/>
            <pc:sldMk cId="3972308041" sldId="330"/>
            <ac:graphicFrameMk id="83" creationId="{00000000-0000-0000-0000-000000000000}"/>
          </ac:graphicFrameMkLst>
        </pc:graphicFrameChg>
      </pc:sldChg>
    </pc:docChg>
  </pc:docChgLst>
  <pc:docChgLst>
    <pc:chgData name="Regan, Ryan" userId="S::ryan13516@tamu.edu::6995c692-73f5-4ae4-b5cb-cd593e21e106" providerId="AD" clId="Web-{72B71E0A-F073-F18D-6232-1895AF79C7A8}"/>
    <pc:docChg chg="modSld">
      <pc:chgData name="Regan, Ryan" userId="S::ryan13516@tamu.edu::6995c692-73f5-4ae4-b5cb-cd593e21e106" providerId="AD" clId="Web-{72B71E0A-F073-F18D-6232-1895AF79C7A8}" dt="2025-02-26T20:59:04.656" v="324"/>
      <pc:docMkLst>
        <pc:docMk/>
      </pc:docMkLst>
      <pc:sldChg chg="modSp">
        <pc:chgData name="Regan, Ryan" userId="S::ryan13516@tamu.edu::6995c692-73f5-4ae4-b5cb-cd593e21e106" providerId="AD" clId="Web-{72B71E0A-F073-F18D-6232-1895AF79C7A8}" dt="2025-02-26T20:59:04.656" v="324"/>
        <pc:sldMkLst>
          <pc:docMk/>
          <pc:sldMk cId="1498261235" sldId="318"/>
        </pc:sldMkLst>
        <pc:graphicFrameChg chg="mod modGraphic">
          <ac:chgData name="Regan, Ryan" userId="S::ryan13516@tamu.edu::6995c692-73f5-4ae4-b5cb-cd593e21e106" providerId="AD" clId="Web-{72B71E0A-F073-F18D-6232-1895AF79C7A8}" dt="2025-02-26T20:59:04.656" v="324"/>
          <ac:graphicFrameMkLst>
            <pc:docMk/>
            <pc:sldMk cId="1498261235" sldId="318"/>
            <ac:graphicFrameMk id="83" creationId="{227C493C-2668-41AC-5B53-361BAF3FA413}"/>
          </ac:graphicFrameMkLst>
        </pc:graphicFrameChg>
        <pc:picChg chg="mod">
          <ac:chgData name="Regan, Ryan" userId="S::ryan13516@tamu.edu::6995c692-73f5-4ae4-b5cb-cd593e21e106" providerId="AD" clId="Web-{72B71E0A-F073-F18D-6232-1895AF79C7A8}" dt="2025-02-26T20:58:28.418" v="260" actId="1076"/>
          <ac:picMkLst>
            <pc:docMk/>
            <pc:sldMk cId="1498261235" sldId="318"/>
            <ac:picMk id="2" creationId="{F1E187F1-5E60-4844-CF55-399D51180DD9}"/>
          </ac:picMkLst>
        </pc:picChg>
        <pc:picChg chg="mod">
          <ac:chgData name="Regan, Ryan" userId="S::ryan13516@tamu.edu::6995c692-73f5-4ae4-b5cb-cd593e21e106" providerId="AD" clId="Web-{72B71E0A-F073-F18D-6232-1895AF79C7A8}" dt="2025-02-26T20:58:38.919" v="262" actId="1076"/>
          <ac:picMkLst>
            <pc:docMk/>
            <pc:sldMk cId="1498261235" sldId="318"/>
            <ac:picMk id="3" creationId="{CC0FA10D-08AE-7429-DFBC-33AAED01893C}"/>
          </ac:picMkLst>
        </pc:picChg>
        <pc:cxnChg chg="mod">
          <ac:chgData name="Regan, Ryan" userId="S::ryan13516@tamu.edu::6995c692-73f5-4ae4-b5cb-cd593e21e106" providerId="AD" clId="Web-{72B71E0A-F073-F18D-6232-1895AF79C7A8}" dt="2025-02-26T20:58:33.841" v="261" actId="1076"/>
          <ac:cxnSpMkLst>
            <pc:docMk/>
            <pc:sldMk cId="1498261235" sldId="318"/>
            <ac:cxnSpMk id="4" creationId="{29D708ED-F700-2F1E-C6C0-3B9893496290}"/>
          </ac:cxnSpMkLst>
        </pc:cxnChg>
      </pc:sldChg>
      <pc:sldChg chg="modSp">
        <pc:chgData name="Regan, Ryan" userId="S::ryan13516@tamu.edu::6995c692-73f5-4ae4-b5cb-cd593e21e106" providerId="AD" clId="Web-{72B71E0A-F073-F18D-6232-1895AF79C7A8}" dt="2025-02-26T20:56:32.127" v="259" actId="20577"/>
        <pc:sldMkLst>
          <pc:docMk/>
          <pc:sldMk cId="650469114" sldId="324"/>
        </pc:sldMkLst>
        <pc:spChg chg="mod">
          <ac:chgData name="Regan, Ryan" userId="S::ryan13516@tamu.edu::6995c692-73f5-4ae4-b5cb-cd593e21e106" providerId="AD" clId="Web-{72B71E0A-F073-F18D-6232-1895AF79C7A8}" dt="2025-02-26T20:56:32.127" v="259" actId="20577"/>
          <ac:spMkLst>
            <pc:docMk/>
            <pc:sldMk cId="650469114" sldId="324"/>
            <ac:spMk id="88" creationId="{531738D7-3003-3241-1335-BADB2CC9B91D}"/>
          </ac:spMkLst>
        </pc:spChg>
      </pc:sldChg>
    </pc:docChg>
  </pc:docChgLst>
  <pc:docChgLst>
    <pc:chgData name="Nguyen, Andrew" userId="S::nguyen1wan@tamu.edu::f77e9cb5-0f85-442d-b9a1-1c52c52d15f5" providerId="AD" clId="Web-{364A8A68-9BDF-286E-2B7E-2BCD472A83B7}"/>
    <pc:docChg chg="modSld">
      <pc:chgData name="Nguyen, Andrew" userId="S::nguyen1wan@tamu.edu::f77e9cb5-0f85-442d-b9a1-1c52c52d15f5" providerId="AD" clId="Web-{364A8A68-9BDF-286E-2B7E-2BCD472A83B7}" dt="2025-02-25T07:12:48.345" v="367"/>
      <pc:docMkLst>
        <pc:docMk/>
      </pc:docMkLst>
      <pc:sldChg chg="modSp">
        <pc:chgData name="Nguyen, Andrew" userId="S::nguyen1wan@tamu.edu::f77e9cb5-0f85-442d-b9a1-1c52c52d15f5" providerId="AD" clId="Web-{364A8A68-9BDF-286E-2B7E-2BCD472A83B7}" dt="2025-02-25T07:12:48.345" v="367"/>
        <pc:sldMkLst>
          <pc:docMk/>
          <pc:sldMk cId="1891183139" sldId="331"/>
        </pc:sldMkLst>
        <pc:graphicFrameChg chg="mod modGraphic">
          <ac:chgData name="Nguyen, Andrew" userId="S::nguyen1wan@tamu.edu::f77e9cb5-0f85-442d-b9a1-1c52c52d15f5" providerId="AD" clId="Web-{364A8A68-9BDF-286E-2B7E-2BCD472A83B7}" dt="2025-02-25T07:12:48.345" v="367"/>
          <ac:graphicFrameMkLst>
            <pc:docMk/>
            <pc:sldMk cId="1891183139" sldId="331"/>
            <ac:graphicFrameMk id="83" creationId="{6902E209-4D95-7F02-D133-A27A05636E13}"/>
          </ac:graphicFrameMkLst>
        </pc:graphicFrameChg>
      </pc:sldChg>
    </pc:docChg>
  </pc:docChgLst>
  <pc:docChgLst>
    <pc:chgData name="Nguyen, Andrew" userId="S::nguyen1wan@tamu.edu::f77e9cb5-0f85-442d-b9a1-1c52c52d15f5" providerId="AD" clId="Web-{EEC17C2B-E872-B821-EDE2-47A75E3137F7}"/>
    <pc:docChg chg="modSld">
      <pc:chgData name="Nguyen, Andrew" userId="S::nguyen1wan@tamu.edu::f77e9cb5-0f85-442d-b9a1-1c52c52d15f5" providerId="AD" clId="Web-{EEC17C2B-E872-B821-EDE2-47A75E3137F7}" dt="2025-02-26T03:20:45.559" v="61"/>
      <pc:docMkLst>
        <pc:docMk/>
      </pc:docMkLst>
      <pc:sldChg chg="modSp">
        <pc:chgData name="Nguyen, Andrew" userId="S::nguyen1wan@tamu.edu::f77e9cb5-0f85-442d-b9a1-1c52c52d15f5" providerId="AD" clId="Web-{EEC17C2B-E872-B821-EDE2-47A75E3137F7}" dt="2025-02-26T03:20:45.559" v="61"/>
        <pc:sldMkLst>
          <pc:docMk/>
          <pc:sldMk cId="1891183139" sldId="331"/>
        </pc:sldMkLst>
        <pc:graphicFrameChg chg="mod modGraphic">
          <ac:chgData name="Nguyen, Andrew" userId="S::nguyen1wan@tamu.edu::f77e9cb5-0f85-442d-b9a1-1c52c52d15f5" providerId="AD" clId="Web-{EEC17C2B-E872-B821-EDE2-47A75E3137F7}" dt="2025-02-26T03:20:45.559" v="61"/>
          <ac:graphicFrameMkLst>
            <pc:docMk/>
            <pc:sldMk cId="1891183139" sldId="331"/>
            <ac:graphicFrameMk id="83" creationId="{6902E209-4D95-7F02-D133-A27A05636E13}"/>
          </ac:graphicFrameMkLst>
        </pc:graphicFrameChg>
      </pc:sldChg>
    </pc:docChg>
  </pc:docChgLst>
  <pc:docChgLst>
    <pc:chgData name="Nguyen, Andrew" userId="S::nguyen1wan@tamu.edu::f77e9cb5-0f85-442d-b9a1-1c52c52d15f5" providerId="AD" clId="Web-{91A088F5-D3B3-7D35-BA70-C991E2579434}"/>
    <pc:docChg chg="modSld">
      <pc:chgData name="Nguyen, Andrew" userId="S::nguyen1wan@tamu.edu::f77e9cb5-0f85-442d-b9a1-1c52c52d15f5" providerId="AD" clId="Web-{91A088F5-D3B3-7D35-BA70-C991E2579434}" dt="2025-02-26T18:21:08.270" v="216"/>
      <pc:docMkLst>
        <pc:docMk/>
      </pc:docMkLst>
      <pc:sldChg chg="addSp delSp modSp">
        <pc:chgData name="Nguyen, Andrew" userId="S::nguyen1wan@tamu.edu::f77e9cb5-0f85-442d-b9a1-1c52c52d15f5" providerId="AD" clId="Web-{91A088F5-D3B3-7D35-BA70-C991E2579434}" dt="2025-02-26T18:09:03.603" v="9" actId="1076"/>
        <pc:sldMkLst>
          <pc:docMk/>
          <pc:sldMk cId="650469114" sldId="324"/>
        </pc:sldMkLst>
        <pc:spChg chg="del mod topLvl">
          <ac:chgData name="Nguyen, Andrew" userId="S::nguyen1wan@tamu.edu::f77e9cb5-0f85-442d-b9a1-1c52c52d15f5" providerId="AD" clId="Web-{91A088F5-D3B3-7D35-BA70-C991E2579434}" dt="2025-02-26T18:08:43.852" v="6"/>
          <ac:spMkLst>
            <pc:docMk/>
            <pc:sldMk cId="650469114" sldId="324"/>
            <ac:spMk id="4" creationId="{F76334B8-6647-0A1F-46D2-1948E209BF34}"/>
          </ac:spMkLst>
        </pc:spChg>
        <pc:spChg chg="del mod">
          <ac:chgData name="Nguyen, Andrew" userId="S::nguyen1wan@tamu.edu::f77e9cb5-0f85-442d-b9a1-1c52c52d15f5" providerId="AD" clId="Web-{91A088F5-D3B3-7D35-BA70-C991E2579434}" dt="2025-02-26T18:08:41.368" v="4"/>
          <ac:spMkLst>
            <pc:docMk/>
            <pc:sldMk cId="650469114" sldId="324"/>
            <ac:spMk id="5" creationId="{8F3388ED-1BC5-4AA9-11B6-E11126938E4E}"/>
          </ac:spMkLst>
        </pc:spChg>
        <pc:grpChg chg="add del">
          <ac:chgData name="Nguyen, Andrew" userId="S::nguyen1wan@tamu.edu::f77e9cb5-0f85-442d-b9a1-1c52c52d15f5" providerId="AD" clId="Web-{91A088F5-D3B3-7D35-BA70-C991E2579434}" dt="2025-02-26T18:08:43.852" v="6"/>
          <ac:grpSpMkLst>
            <pc:docMk/>
            <pc:sldMk cId="650469114" sldId="324"/>
            <ac:grpSpMk id="6" creationId="{F04B7CDB-932C-9449-D987-5D3A25CF5CA4}"/>
          </ac:grpSpMkLst>
        </pc:grpChg>
        <pc:picChg chg="mod topLvl modCrop">
          <ac:chgData name="Nguyen, Andrew" userId="S::nguyen1wan@tamu.edu::f77e9cb5-0f85-442d-b9a1-1c52c52d15f5" providerId="AD" clId="Web-{91A088F5-D3B3-7D35-BA70-C991E2579434}" dt="2025-02-26T18:09:03.603" v="9" actId="1076"/>
          <ac:picMkLst>
            <pc:docMk/>
            <pc:sldMk cId="650469114" sldId="324"/>
            <ac:picMk id="3" creationId="{8C07D4F7-682E-4148-0BEC-612AC97F6842}"/>
          </ac:picMkLst>
        </pc:picChg>
      </pc:sldChg>
      <pc:sldChg chg="modSp modCm">
        <pc:chgData name="Nguyen, Andrew" userId="S::nguyen1wan@tamu.edu::f77e9cb5-0f85-442d-b9a1-1c52c52d15f5" providerId="AD" clId="Web-{91A088F5-D3B3-7D35-BA70-C991E2579434}" dt="2025-02-26T18:21:08.270" v="216"/>
        <pc:sldMkLst>
          <pc:docMk/>
          <pc:sldMk cId="1891183139" sldId="331"/>
        </pc:sldMkLst>
        <pc:graphicFrameChg chg="mod modGraphic">
          <ac:chgData name="Nguyen, Andrew" userId="S::nguyen1wan@tamu.edu::f77e9cb5-0f85-442d-b9a1-1c52c52d15f5" providerId="AD" clId="Web-{91A088F5-D3B3-7D35-BA70-C991E2579434}" dt="2025-02-26T18:21:08.270" v="216"/>
          <ac:graphicFrameMkLst>
            <pc:docMk/>
            <pc:sldMk cId="1891183139" sldId="331"/>
            <ac:graphicFrameMk id="83" creationId="{6902E209-4D95-7F02-D133-A27A05636E13}"/>
          </ac:graphicFrameMkLst>
        </pc:graphicFrameChg>
        <pc:extLst>
          <p:ext xmlns:p="http://schemas.openxmlformats.org/presentationml/2006/main" uri="{D6D511B9-2390-475A-947B-AFAB55BFBCF1}">
            <pc226:cmChg xmlns:pc226="http://schemas.microsoft.com/office/powerpoint/2022/06/main/command" chg="mod">
              <pc226:chgData name="Nguyen, Andrew" userId="S::nguyen1wan@tamu.edu::f77e9cb5-0f85-442d-b9a1-1c52c52d15f5" providerId="AD" clId="Web-{91A088F5-D3B3-7D35-BA70-C991E2579434}" dt="2025-02-26T18:18:57.047" v="189"/>
              <pc2:cmMkLst xmlns:pc2="http://schemas.microsoft.com/office/powerpoint/2019/9/main/command">
                <pc:docMk/>
                <pc:sldMk cId="1891183139" sldId="331"/>
                <pc2:cmMk id="{37E9829C-DB6E-4150-AB93-860D2D4D40AF}"/>
              </pc2:cmMkLst>
            </pc226:cmChg>
          </p:ext>
        </pc:extLst>
      </pc:sldChg>
      <pc:sldChg chg="modSp">
        <pc:chgData name="Nguyen, Andrew" userId="S::nguyen1wan@tamu.edu::f77e9cb5-0f85-442d-b9a1-1c52c52d15f5" providerId="AD" clId="Web-{91A088F5-D3B3-7D35-BA70-C991E2579434}" dt="2025-02-26T18:09:14.635" v="10" actId="1076"/>
        <pc:sldMkLst>
          <pc:docMk/>
          <pc:sldMk cId="381445358" sldId="338"/>
        </pc:sldMkLst>
        <pc:grpChg chg="mod">
          <ac:chgData name="Nguyen, Andrew" userId="S::nguyen1wan@tamu.edu::f77e9cb5-0f85-442d-b9a1-1c52c52d15f5" providerId="AD" clId="Web-{91A088F5-D3B3-7D35-BA70-C991E2579434}" dt="2025-02-26T18:09:14.635" v="10" actId="1076"/>
          <ac:grpSpMkLst>
            <pc:docMk/>
            <pc:sldMk cId="381445358" sldId="338"/>
            <ac:grpSpMk id="22" creationId="{19BC634B-94D5-E80E-CF32-B4230C294F25}"/>
          </ac:grpSpMkLst>
        </pc:grpChg>
      </pc:sldChg>
    </pc:docChg>
  </pc:docChgLst>
  <pc:docChgLst>
    <pc:chgData name="Nguyen, Andrew" userId="S::nguyen1wan@tamu.edu::f77e9cb5-0f85-442d-b9a1-1c52c52d15f5" providerId="AD" clId="Web-{EDC2FF19-A900-F2BE-5529-FBD160B04C91}"/>
    <pc:docChg chg="addSld delSld modSld modSection">
      <pc:chgData name="Nguyen, Andrew" userId="S::nguyen1wan@tamu.edu::f77e9cb5-0f85-442d-b9a1-1c52c52d15f5" providerId="AD" clId="Web-{EDC2FF19-A900-F2BE-5529-FBD160B04C91}" dt="2025-02-25T20:00:56.508" v="214" actId="20577"/>
      <pc:docMkLst>
        <pc:docMk/>
      </pc:docMkLst>
      <pc:sldChg chg="modSp">
        <pc:chgData name="Nguyen, Andrew" userId="S::nguyen1wan@tamu.edu::f77e9cb5-0f85-442d-b9a1-1c52c52d15f5" providerId="AD" clId="Web-{EDC2FF19-A900-F2BE-5529-FBD160B04C91}" dt="2025-02-25T20:00:56.508" v="214" actId="20577"/>
        <pc:sldMkLst>
          <pc:docMk/>
          <pc:sldMk cId="650469114" sldId="324"/>
        </pc:sldMkLst>
        <pc:spChg chg="mod">
          <ac:chgData name="Nguyen, Andrew" userId="S::nguyen1wan@tamu.edu::f77e9cb5-0f85-442d-b9a1-1c52c52d15f5" providerId="AD" clId="Web-{EDC2FF19-A900-F2BE-5529-FBD160B04C91}" dt="2025-02-25T20:00:56.508" v="214" actId="20577"/>
          <ac:spMkLst>
            <pc:docMk/>
            <pc:sldMk cId="650469114" sldId="324"/>
            <ac:spMk id="88" creationId="{531738D7-3003-3241-1335-BADB2CC9B91D}"/>
          </ac:spMkLst>
        </pc:spChg>
        <pc:spChg chg="mod">
          <ac:chgData name="Nguyen, Andrew" userId="S::nguyen1wan@tamu.edu::f77e9cb5-0f85-442d-b9a1-1c52c52d15f5" providerId="AD" clId="Web-{EDC2FF19-A900-F2BE-5529-FBD160B04C91}" dt="2025-02-25T19:35:11.206" v="10" actId="20577"/>
          <ac:spMkLst>
            <pc:docMk/>
            <pc:sldMk cId="650469114" sldId="324"/>
            <ac:spMk id="90" creationId="{F86FCDA1-3717-7B02-C334-1364BA8D60DA}"/>
          </ac:spMkLst>
        </pc:spChg>
      </pc:sldChg>
      <pc:sldChg chg="modSp">
        <pc:chgData name="Nguyen, Andrew" userId="S::nguyen1wan@tamu.edu::f77e9cb5-0f85-442d-b9a1-1c52c52d15f5" providerId="AD" clId="Web-{EDC2FF19-A900-F2BE-5529-FBD160B04C91}" dt="2025-02-25T19:42:44.518" v="83" actId="20577"/>
        <pc:sldMkLst>
          <pc:docMk/>
          <pc:sldMk cId="475265128" sldId="325"/>
        </pc:sldMkLst>
        <pc:spChg chg="mod">
          <ac:chgData name="Nguyen, Andrew" userId="S::nguyen1wan@tamu.edu::f77e9cb5-0f85-442d-b9a1-1c52c52d15f5" providerId="AD" clId="Web-{EDC2FF19-A900-F2BE-5529-FBD160B04C91}" dt="2025-02-25T19:42:44.518" v="83" actId="20577"/>
          <ac:spMkLst>
            <pc:docMk/>
            <pc:sldMk cId="475265128" sldId="325"/>
            <ac:spMk id="88" creationId="{F2EA09D3-2764-B45C-AF0A-CD2314F4BCC4}"/>
          </ac:spMkLst>
        </pc:spChg>
        <pc:spChg chg="mod">
          <ac:chgData name="Nguyen, Andrew" userId="S::nguyen1wan@tamu.edu::f77e9cb5-0f85-442d-b9a1-1c52c52d15f5" providerId="AD" clId="Web-{EDC2FF19-A900-F2BE-5529-FBD160B04C91}" dt="2025-02-25T19:35:04.799" v="6" actId="20577"/>
          <ac:spMkLst>
            <pc:docMk/>
            <pc:sldMk cId="475265128" sldId="325"/>
            <ac:spMk id="90" creationId="{8AC7A906-48A1-ADE2-09DD-EFE3B10A0EC0}"/>
          </ac:spMkLst>
        </pc:spChg>
      </pc:sldChg>
      <pc:sldChg chg="modSp">
        <pc:chgData name="Nguyen, Andrew" userId="S::nguyen1wan@tamu.edu::f77e9cb5-0f85-442d-b9a1-1c52c52d15f5" providerId="AD" clId="Web-{EDC2FF19-A900-F2BE-5529-FBD160B04C91}" dt="2025-02-25T19:35:35.925" v="14" actId="20577"/>
        <pc:sldMkLst>
          <pc:docMk/>
          <pc:sldMk cId="3131676375" sldId="326"/>
        </pc:sldMkLst>
        <pc:spChg chg="mod">
          <ac:chgData name="Nguyen, Andrew" userId="S::nguyen1wan@tamu.edu::f77e9cb5-0f85-442d-b9a1-1c52c52d15f5" providerId="AD" clId="Web-{EDC2FF19-A900-F2BE-5529-FBD160B04C91}" dt="2025-02-25T19:35:35.925" v="14" actId="20577"/>
          <ac:spMkLst>
            <pc:docMk/>
            <pc:sldMk cId="3131676375" sldId="326"/>
            <ac:spMk id="90" creationId="{1D6C1A2C-FCE7-2B13-4753-B30B10AFB2DE}"/>
          </ac:spMkLst>
        </pc:spChg>
      </pc:sldChg>
      <pc:sldChg chg="addSp delSp modSp add replId">
        <pc:chgData name="Nguyen, Andrew" userId="S::nguyen1wan@tamu.edu::f77e9cb5-0f85-442d-b9a1-1c52c52d15f5" providerId="AD" clId="Web-{EDC2FF19-A900-F2BE-5529-FBD160B04C91}" dt="2025-02-25T19:45:11.851" v="124" actId="20577"/>
        <pc:sldMkLst>
          <pc:docMk/>
          <pc:sldMk cId="3667840902" sldId="337"/>
        </pc:sldMkLst>
        <pc:spChg chg="mod">
          <ac:chgData name="Nguyen, Andrew" userId="S::nguyen1wan@tamu.edu::f77e9cb5-0f85-442d-b9a1-1c52c52d15f5" providerId="AD" clId="Web-{EDC2FF19-A900-F2BE-5529-FBD160B04C91}" dt="2025-02-25T19:45:11.851" v="124" actId="20577"/>
          <ac:spMkLst>
            <pc:docMk/>
            <pc:sldMk cId="3667840902" sldId="337"/>
            <ac:spMk id="88" creationId="{691AF411-4A58-4A81-628F-6ECD7E573644}"/>
          </ac:spMkLst>
        </pc:spChg>
        <pc:spChg chg="mod">
          <ac:chgData name="Nguyen, Andrew" userId="S::nguyen1wan@tamu.edu::f77e9cb5-0f85-442d-b9a1-1c52c52d15f5" providerId="AD" clId="Web-{EDC2FF19-A900-F2BE-5529-FBD160B04C91}" dt="2025-02-25T19:35:00.096" v="4" actId="20577"/>
          <ac:spMkLst>
            <pc:docMk/>
            <pc:sldMk cId="3667840902" sldId="337"/>
            <ac:spMk id="90" creationId="{E7D30FE6-3C9D-30BC-3B4B-6ECD2B539FD5}"/>
          </ac:spMkLst>
        </pc:spChg>
        <pc:picChg chg="add del mod">
          <ac:chgData name="Nguyen, Andrew" userId="S::nguyen1wan@tamu.edu::f77e9cb5-0f85-442d-b9a1-1c52c52d15f5" providerId="AD" clId="Web-{EDC2FF19-A900-F2BE-5529-FBD160B04C91}" dt="2025-02-25T19:37:07.429" v="24"/>
          <ac:picMkLst>
            <pc:docMk/>
            <pc:sldMk cId="3667840902" sldId="337"/>
            <ac:picMk id="2" creationId="{7E4ADF11-A198-E580-ED7C-7BF33F2C4477}"/>
          </ac:picMkLst>
        </pc:picChg>
        <pc:picChg chg="add mod">
          <ac:chgData name="Nguyen, Andrew" userId="S::nguyen1wan@tamu.edu::f77e9cb5-0f85-442d-b9a1-1c52c52d15f5" providerId="AD" clId="Web-{EDC2FF19-A900-F2BE-5529-FBD160B04C91}" dt="2025-02-25T19:42:36.627" v="73" actId="14100"/>
          <ac:picMkLst>
            <pc:docMk/>
            <pc:sldMk cId="3667840902" sldId="337"/>
            <ac:picMk id="3" creationId="{531456F6-8337-25B2-EEAB-2C0B8A5D30F0}"/>
          </ac:picMkLst>
        </pc:picChg>
        <pc:picChg chg="add del mod">
          <ac:chgData name="Nguyen, Andrew" userId="S::nguyen1wan@tamu.edu::f77e9cb5-0f85-442d-b9a1-1c52c52d15f5" providerId="AD" clId="Web-{EDC2FF19-A900-F2BE-5529-FBD160B04C91}" dt="2025-02-25T19:37:55.289" v="40"/>
          <ac:picMkLst>
            <pc:docMk/>
            <pc:sldMk cId="3667840902" sldId="337"/>
            <ac:picMk id="4" creationId="{8C80118C-E16A-B63E-F31C-8308B7619B34}"/>
          </ac:picMkLst>
        </pc:picChg>
        <pc:picChg chg="add mod modCrop">
          <ac:chgData name="Nguyen, Andrew" userId="S::nguyen1wan@tamu.edu::f77e9cb5-0f85-442d-b9a1-1c52c52d15f5" providerId="AD" clId="Web-{EDC2FF19-A900-F2BE-5529-FBD160B04C91}" dt="2025-02-25T19:39:40.731" v="53" actId="14100"/>
          <ac:picMkLst>
            <pc:docMk/>
            <pc:sldMk cId="3667840902" sldId="337"/>
            <ac:picMk id="5" creationId="{600E590A-0179-F0AB-DD00-DB9F9953B585}"/>
          </ac:picMkLst>
        </pc:picChg>
        <pc:picChg chg="add mod">
          <ac:chgData name="Nguyen, Andrew" userId="S::nguyen1wan@tamu.edu::f77e9cb5-0f85-442d-b9a1-1c52c52d15f5" providerId="AD" clId="Web-{EDC2FF19-A900-F2BE-5529-FBD160B04C91}" dt="2025-02-25T19:40:18.544" v="65" actId="1076"/>
          <ac:picMkLst>
            <pc:docMk/>
            <pc:sldMk cId="3667840902" sldId="337"/>
            <ac:picMk id="6" creationId="{B0384C20-AC2E-E9F1-E0FB-C8F50DB5DD04}"/>
          </ac:picMkLst>
        </pc:picChg>
        <pc:picChg chg="add del">
          <ac:chgData name="Nguyen, Andrew" userId="S::nguyen1wan@tamu.edu::f77e9cb5-0f85-442d-b9a1-1c52c52d15f5" providerId="AD" clId="Web-{EDC2FF19-A900-F2BE-5529-FBD160B04C91}" dt="2025-02-25T19:40:00.497" v="59"/>
          <ac:picMkLst>
            <pc:docMk/>
            <pc:sldMk cId="3667840902" sldId="337"/>
            <ac:picMk id="7" creationId="{DC60F37A-120E-FCE7-998B-7CDD24EF5558}"/>
          </ac:picMkLst>
        </pc:picChg>
        <pc:picChg chg="add del">
          <ac:chgData name="Nguyen, Andrew" userId="S::nguyen1wan@tamu.edu::f77e9cb5-0f85-442d-b9a1-1c52c52d15f5" providerId="AD" clId="Web-{EDC2FF19-A900-F2BE-5529-FBD160B04C91}" dt="2025-02-25T19:37:51.352" v="38"/>
          <ac:picMkLst>
            <pc:docMk/>
            <pc:sldMk cId="3667840902" sldId="337"/>
            <ac:picMk id="9" creationId="{D9AE3CF6-5266-FFA6-4182-24B8DEB9E39E}"/>
          </ac:picMkLst>
        </pc:picChg>
        <pc:picChg chg="add del">
          <ac:chgData name="Nguyen, Andrew" userId="S::nguyen1wan@tamu.edu::f77e9cb5-0f85-442d-b9a1-1c52c52d15f5" providerId="AD" clId="Web-{EDC2FF19-A900-F2BE-5529-FBD160B04C91}" dt="2025-02-25T19:37:17.991" v="31"/>
          <ac:picMkLst>
            <pc:docMk/>
            <pc:sldMk cId="3667840902" sldId="337"/>
            <ac:picMk id="15" creationId="{55DDB762-5FCA-0F6D-4ACF-7B4A578D9CBC}"/>
          </ac:picMkLst>
        </pc:picChg>
        <pc:picChg chg="add del">
          <ac:chgData name="Nguyen, Andrew" userId="S::nguyen1wan@tamu.edu::f77e9cb5-0f85-442d-b9a1-1c52c52d15f5" providerId="AD" clId="Web-{EDC2FF19-A900-F2BE-5529-FBD160B04C91}" dt="2025-02-25T19:37:35.804" v="37"/>
          <ac:picMkLst>
            <pc:docMk/>
            <pc:sldMk cId="3667840902" sldId="337"/>
            <ac:picMk id="17" creationId="{523EC056-40B3-BF9D-D092-9F115A163AD9}"/>
          </ac:picMkLst>
        </pc:picChg>
      </pc:sldChg>
      <pc:sldChg chg="add del replId">
        <pc:chgData name="Nguyen, Andrew" userId="S::nguyen1wan@tamu.edu::f77e9cb5-0f85-442d-b9a1-1c52c52d15f5" providerId="AD" clId="Web-{EDC2FF19-A900-F2BE-5529-FBD160B04C91}" dt="2025-02-25T19:39:50.903" v="57"/>
        <pc:sldMkLst>
          <pc:docMk/>
          <pc:sldMk cId="425393519" sldId="338"/>
        </pc:sldMkLst>
      </pc:sldChg>
      <pc:sldChg chg="add del replId">
        <pc:chgData name="Nguyen, Andrew" userId="S::nguyen1wan@tamu.edu::f77e9cb5-0f85-442d-b9a1-1c52c52d15f5" providerId="AD" clId="Web-{EDC2FF19-A900-F2BE-5529-FBD160B04C91}" dt="2025-02-25T19:39:37.543" v="52"/>
        <pc:sldMkLst>
          <pc:docMk/>
          <pc:sldMk cId="2489673662" sldId="338"/>
        </pc:sldMkLst>
      </pc:sldChg>
    </pc:docChg>
  </pc:docChgLst>
  <pc:docChgLst>
    <pc:chgData name="Regan, Ryan" userId="S::ryan13516@tamu.edu::6995c692-73f5-4ae4-b5cb-cd593e21e106" providerId="AD" clId="Web-{04B206B7-A50A-48AC-A22A-8DF665EACAD2}"/>
    <pc:docChg chg="modSld">
      <pc:chgData name="Regan, Ryan" userId="S::ryan13516@tamu.edu::6995c692-73f5-4ae4-b5cb-cd593e21e106" providerId="AD" clId="Web-{04B206B7-A50A-48AC-A22A-8DF665EACAD2}" dt="2025-02-26T17:55:04.150" v="11"/>
      <pc:docMkLst>
        <pc:docMk/>
      </pc:docMkLst>
      <pc:sldChg chg="modSp">
        <pc:chgData name="Regan, Ryan" userId="S::ryan13516@tamu.edu::6995c692-73f5-4ae4-b5cb-cd593e21e106" providerId="AD" clId="Web-{04B206B7-A50A-48AC-A22A-8DF665EACAD2}" dt="2025-02-26T17:55:04.150" v="11"/>
        <pc:sldMkLst>
          <pc:docMk/>
          <pc:sldMk cId="1498261235" sldId="318"/>
        </pc:sldMkLst>
        <pc:graphicFrameChg chg="mod modGraphic">
          <ac:chgData name="Regan, Ryan" userId="S::ryan13516@tamu.edu::6995c692-73f5-4ae4-b5cb-cd593e21e106" providerId="AD" clId="Web-{04B206B7-A50A-48AC-A22A-8DF665EACAD2}" dt="2025-02-26T17:55:04.150" v="11"/>
          <ac:graphicFrameMkLst>
            <pc:docMk/>
            <pc:sldMk cId="1498261235" sldId="318"/>
            <ac:graphicFrameMk id="83" creationId="{227C493C-2668-41AC-5B53-361BAF3FA413}"/>
          </ac:graphicFrameMkLst>
        </pc:graphicFrameChg>
      </pc:sldChg>
    </pc:docChg>
  </pc:docChgLst>
  <pc:docChgLst>
    <pc:chgData name="Rader, Aidan D" userId="56c908b0-d2ec-4571-8545-db08f4f66ee4" providerId="ADAL" clId="{5CEB6FB3-BC79-48BF-A338-3105D7E5C016}"/>
    <pc:docChg chg="undo redo custSel addSld delSld modSld sldOrd addSection delSection modSection">
      <pc:chgData name="Rader, Aidan D" userId="56c908b0-d2ec-4571-8545-db08f4f66ee4" providerId="ADAL" clId="{5CEB6FB3-BC79-48BF-A338-3105D7E5C016}" dt="2025-02-26T22:14:43.078" v="4064" actId="1076"/>
      <pc:docMkLst>
        <pc:docMk/>
      </pc:docMkLst>
      <pc:sldChg chg="modNotesTx">
        <pc:chgData name="Rader, Aidan D" userId="56c908b0-d2ec-4571-8545-db08f4f66ee4" providerId="ADAL" clId="{5CEB6FB3-BC79-48BF-A338-3105D7E5C016}" dt="2025-02-21T18:46:09.008" v="31" actId="20577"/>
        <pc:sldMkLst>
          <pc:docMk/>
          <pc:sldMk cId="3482335894" sldId="304"/>
        </pc:sldMkLst>
      </pc:sldChg>
      <pc:sldChg chg="modSp mod">
        <pc:chgData name="Rader, Aidan D" userId="56c908b0-d2ec-4571-8545-db08f4f66ee4" providerId="ADAL" clId="{5CEB6FB3-BC79-48BF-A338-3105D7E5C016}" dt="2025-02-21T19:16:01.304" v="273" actId="20577"/>
        <pc:sldMkLst>
          <pc:docMk/>
          <pc:sldMk cId="2198972723" sldId="312"/>
        </pc:sldMkLst>
        <pc:spChg chg="mod">
          <ac:chgData name="Rader, Aidan D" userId="56c908b0-d2ec-4571-8545-db08f4f66ee4" providerId="ADAL" clId="{5CEB6FB3-BC79-48BF-A338-3105D7E5C016}" dt="2025-02-21T19:16:01.304" v="273" actId="20577"/>
          <ac:spMkLst>
            <pc:docMk/>
            <pc:sldMk cId="2198972723" sldId="312"/>
            <ac:spMk id="142" creationId="{00000000-0000-0000-0000-000000000000}"/>
          </ac:spMkLst>
        </pc:spChg>
      </pc:sldChg>
      <pc:sldChg chg="del">
        <pc:chgData name="Rader, Aidan D" userId="56c908b0-d2ec-4571-8545-db08f4f66ee4" providerId="ADAL" clId="{5CEB6FB3-BC79-48BF-A338-3105D7E5C016}" dt="2025-02-21T19:16:58.300" v="275" actId="2696"/>
        <pc:sldMkLst>
          <pc:docMk/>
          <pc:sldMk cId="1093395937" sldId="313"/>
        </pc:sldMkLst>
      </pc:sldChg>
      <pc:sldChg chg="del">
        <pc:chgData name="Rader, Aidan D" userId="56c908b0-d2ec-4571-8545-db08f4f66ee4" providerId="ADAL" clId="{5CEB6FB3-BC79-48BF-A338-3105D7E5C016}" dt="2025-02-21T18:47:17.392" v="32" actId="2696"/>
        <pc:sldMkLst>
          <pc:docMk/>
          <pc:sldMk cId="2821744807" sldId="315"/>
        </pc:sldMkLst>
      </pc:sldChg>
      <pc:sldChg chg="del">
        <pc:chgData name="Rader, Aidan D" userId="56c908b0-d2ec-4571-8545-db08f4f66ee4" providerId="ADAL" clId="{5CEB6FB3-BC79-48BF-A338-3105D7E5C016}" dt="2025-02-21T19:12:33.879" v="217" actId="2696"/>
        <pc:sldMkLst>
          <pc:docMk/>
          <pc:sldMk cId="2916114199" sldId="316"/>
        </pc:sldMkLst>
      </pc:sldChg>
      <pc:sldChg chg="del">
        <pc:chgData name="Rader, Aidan D" userId="56c908b0-d2ec-4571-8545-db08f4f66ee4" providerId="ADAL" clId="{5CEB6FB3-BC79-48BF-A338-3105D7E5C016}" dt="2025-02-21T19:12:36.434" v="218" actId="2696"/>
        <pc:sldMkLst>
          <pc:docMk/>
          <pc:sldMk cId="683191877" sldId="317"/>
        </pc:sldMkLst>
      </pc:sldChg>
      <pc:sldChg chg="modNotesTx">
        <pc:chgData name="Rader, Aidan D" userId="56c908b0-d2ec-4571-8545-db08f4f66ee4" providerId="ADAL" clId="{5CEB6FB3-BC79-48BF-A338-3105D7E5C016}" dt="2025-02-21T19:12:56.601" v="228" actId="20577"/>
        <pc:sldMkLst>
          <pc:docMk/>
          <pc:sldMk cId="1498261235" sldId="318"/>
        </pc:sldMkLst>
      </pc:sldChg>
      <pc:sldChg chg="addSp modSp mod">
        <pc:chgData name="Rader, Aidan D" userId="56c908b0-d2ec-4571-8545-db08f4f66ee4" providerId="ADAL" clId="{5CEB6FB3-BC79-48BF-A338-3105D7E5C016}" dt="2025-02-26T20:26:46.829" v="4050" actId="14100"/>
        <pc:sldMkLst>
          <pc:docMk/>
          <pc:sldMk cId="3371234432" sldId="321"/>
        </pc:sldMkLst>
        <pc:spChg chg="add mod">
          <ac:chgData name="Rader, Aidan D" userId="56c908b0-d2ec-4571-8545-db08f4f66ee4" providerId="ADAL" clId="{5CEB6FB3-BC79-48BF-A338-3105D7E5C016}" dt="2025-02-26T20:24:26.939" v="4022" actId="1076"/>
          <ac:spMkLst>
            <pc:docMk/>
            <pc:sldMk cId="3371234432" sldId="321"/>
            <ac:spMk id="2" creationId="{4785DA98-2143-7BA5-F986-95205ADCC081}"/>
          </ac:spMkLst>
        </pc:spChg>
        <pc:spChg chg="mod">
          <ac:chgData name="Rader, Aidan D" userId="56c908b0-d2ec-4571-8545-db08f4f66ee4" providerId="ADAL" clId="{5CEB6FB3-BC79-48BF-A338-3105D7E5C016}" dt="2025-02-26T14:28:25.966" v="3176" actId="20577"/>
          <ac:spMkLst>
            <pc:docMk/>
            <pc:sldMk cId="3371234432" sldId="321"/>
            <ac:spMk id="9" creationId="{0BFDDB7D-8F08-547D-2434-EFBD1850F077}"/>
          </ac:spMkLst>
        </pc:spChg>
        <pc:spChg chg="mod">
          <ac:chgData name="Rader, Aidan D" userId="56c908b0-d2ec-4571-8545-db08f4f66ee4" providerId="ADAL" clId="{5CEB6FB3-BC79-48BF-A338-3105D7E5C016}" dt="2025-02-26T14:14:11.485" v="3150" actId="20577"/>
          <ac:spMkLst>
            <pc:docMk/>
            <pc:sldMk cId="3371234432" sldId="321"/>
            <ac:spMk id="90" creationId="{E1E3EA50-2357-56B0-AFBF-DDF578C33B41}"/>
          </ac:spMkLst>
        </pc:spChg>
        <pc:picChg chg="mod">
          <ac:chgData name="Rader, Aidan D" userId="56c908b0-d2ec-4571-8545-db08f4f66ee4" providerId="ADAL" clId="{5CEB6FB3-BC79-48BF-A338-3105D7E5C016}" dt="2025-02-26T20:26:40.371" v="4048" actId="1076"/>
          <ac:picMkLst>
            <pc:docMk/>
            <pc:sldMk cId="3371234432" sldId="321"/>
            <ac:picMk id="3" creationId="{3AA87434-0B1A-C1CA-3319-641F0EDC5A36}"/>
          </ac:picMkLst>
        </pc:picChg>
        <pc:picChg chg="mod">
          <ac:chgData name="Rader, Aidan D" userId="56c908b0-d2ec-4571-8545-db08f4f66ee4" providerId="ADAL" clId="{5CEB6FB3-BC79-48BF-A338-3105D7E5C016}" dt="2025-02-26T20:26:43.267" v="4049" actId="1076"/>
          <ac:picMkLst>
            <pc:docMk/>
            <pc:sldMk cId="3371234432" sldId="321"/>
            <ac:picMk id="5" creationId="{B556597E-D052-0598-3DDD-847DFFA615E5}"/>
          </ac:picMkLst>
        </pc:picChg>
        <pc:cxnChg chg="mod">
          <ac:chgData name="Rader, Aidan D" userId="56c908b0-d2ec-4571-8545-db08f4f66ee4" providerId="ADAL" clId="{5CEB6FB3-BC79-48BF-A338-3105D7E5C016}" dt="2025-02-26T20:26:46.829" v="4050" actId="14100"/>
          <ac:cxnSpMkLst>
            <pc:docMk/>
            <pc:sldMk cId="3371234432" sldId="321"/>
            <ac:cxnSpMk id="6" creationId="{2ED4E209-5BDC-15EB-9D9A-539ACF180C41}"/>
          </ac:cxnSpMkLst>
        </pc:cxnChg>
      </pc:sldChg>
      <pc:sldChg chg="addSp delSp modSp mod">
        <pc:chgData name="Rader, Aidan D" userId="56c908b0-d2ec-4571-8545-db08f4f66ee4" providerId="ADAL" clId="{5CEB6FB3-BC79-48BF-A338-3105D7E5C016}" dt="2025-02-26T20:34:48.592" v="4061" actId="1076"/>
        <pc:sldMkLst>
          <pc:docMk/>
          <pc:sldMk cId="650469114" sldId="324"/>
        </pc:sldMkLst>
        <pc:picChg chg="del">
          <ac:chgData name="Rader, Aidan D" userId="56c908b0-d2ec-4571-8545-db08f4f66ee4" providerId="ADAL" clId="{5CEB6FB3-BC79-48BF-A338-3105D7E5C016}" dt="2025-02-26T20:34:26.673" v="4054" actId="478"/>
          <ac:picMkLst>
            <pc:docMk/>
            <pc:sldMk cId="650469114" sldId="324"/>
            <ac:picMk id="3" creationId="{8C07D4F7-682E-4148-0BEC-612AC97F6842}"/>
          </ac:picMkLst>
        </pc:picChg>
        <pc:picChg chg="add mod">
          <ac:chgData name="Rader, Aidan D" userId="56c908b0-d2ec-4571-8545-db08f4f66ee4" providerId="ADAL" clId="{5CEB6FB3-BC79-48BF-A338-3105D7E5C016}" dt="2025-02-26T20:34:48.592" v="4061" actId="1076"/>
          <ac:picMkLst>
            <pc:docMk/>
            <pc:sldMk cId="650469114" sldId="324"/>
            <ac:picMk id="4" creationId="{170E441C-FB84-8B1D-8FFB-D9E9A4D42E4A}"/>
          </ac:picMkLst>
        </pc:picChg>
      </pc:sldChg>
      <pc:sldChg chg="addSp delSp modSp mod ord modNotesTx">
        <pc:chgData name="Rader, Aidan D" userId="56c908b0-d2ec-4571-8545-db08f4f66ee4" providerId="ADAL" clId="{5CEB6FB3-BC79-48BF-A338-3105D7E5C016}" dt="2025-02-26T20:27:04.113" v="4053" actId="1076"/>
        <pc:sldMkLst>
          <pc:docMk/>
          <pc:sldMk cId="475265128" sldId="325"/>
        </pc:sldMkLst>
        <pc:spChg chg="add mod">
          <ac:chgData name="Rader, Aidan D" userId="56c908b0-d2ec-4571-8545-db08f4f66ee4" providerId="ADAL" clId="{5CEB6FB3-BC79-48BF-A338-3105D7E5C016}" dt="2025-02-26T20:24:13.936" v="4018" actId="1076"/>
          <ac:spMkLst>
            <pc:docMk/>
            <pc:sldMk cId="475265128" sldId="325"/>
            <ac:spMk id="3" creationId="{56D09906-11AF-7666-25C9-65885053F3AE}"/>
          </ac:spMkLst>
        </pc:spChg>
        <pc:spChg chg="mod">
          <ac:chgData name="Rader, Aidan D" userId="56c908b0-d2ec-4571-8545-db08f4f66ee4" providerId="ADAL" clId="{5CEB6FB3-BC79-48BF-A338-3105D7E5C016}" dt="2025-02-26T13:28:23.221" v="2592" actId="27636"/>
          <ac:spMkLst>
            <pc:docMk/>
            <pc:sldMk cId="475265128" sldId="325"/>
            <ac:spMk id="88" creationId="{F2EA09D3-2764-B45C-AF0A-CD2314F4BCC4}"/>
          </ac:spMkLst>
        </pc:spChg>
        <pc:spChg chg="mod">
          <ac:chgData name="Rader, Aidan D" userId="56c908b0-d2ec-4571-8545-db08f4f66ee4" providerId="ADAL" clId="{5CEB6FB3-BC79-48BF-A338-3105D7E5C016}" dt="2025-02-22T00:09:33.739" v="1142" actId="20577"/>
          <ac:spMkLst>
            <pc:docMk/>
            <pc:sldMk cId="475265128" sldId="325"/>
            <ac:spMk id="90" creationId="{8AC7A906-48A1-ADE2-09DD-EFE3B10A0EC0}"/>
          </ac:spMkLst>
        </pc:spChg>
        <pc:graphicFrameChg chg="add del mod modGraphic">
          <ac:chgData name="Rader, Aidan D" userId="56c908b0-d2ec-4571-8545-db08f4f66ee4" providerId="ADAL" clId="{5CEB6FB3-BC79-48BF-A338-3105D7E5C016}" dt="2025-02-26T13:20:26.057" v="2287" actId="478"/>
          <ac:graphicFrameMkLst>
            <pc:docMk/>
            <pc:sldMk cId="475265128" sldId="325"/>
            <ac:graphicFrameMk id="5" creationId="{21BAA631-A4F8-7A82-2F81-9363407E3842}"/>
          </ac:graphicFrameMkLst>
        </pc:graphicFrameChg>
        <pc:graphicFrameChg chg="add del mod modGraphic">
          <ac:chgData name="Rader, Aidan D" userId="56c908b0-d2ec-4571-8545-db08f4f66ee4" providerId="ADAL" clId="{5CEB6FB3-BC79-48BF-A338-3105D7E5C016}" dt="2025-02-26T13:20:24.181" v="2286" actId="478"/>
          <ac:graphicFrameMkLst>
            <pc:docMk/>
            <pc:sldMk cId="475265128" sldId="325"/>
            <ac:graphicFrameMk id="6" creationId="{E483D520-308E-96AE-0244-08B6B9066A2F}"/>
          </ac:graphicFrameMkLst>
        </pc:graphicFrameChg>
        <pc:graphicFrameChg chg="add mod">
          <ac:chgData name="Rader, Aidan D" userId="56c908b0-d2ec-4571-8545-db08f4f66ee4" providerId="ADAL" clId="{5CEB6FB3-BC79-48BF-A338-3105D7E5C016}" dt="2025-02-26T13:40:49.208" v="2688" actId="1076"/>
          <ac:graphicFrameMkLst>
            <pc:docMk/>
            <pc:sldMk cId="475265128" sldId="325"/>
            <ac:graphicFrameMk id="8" creationId="{F88E06F8-BA9C-EE08-4012-39DADD828790}"/>
          </ac:graphicFrameMkLst>
        </pc:graphicFrameChg>
        <pc:graphicFrameChg chg="add mod">
          <ac:chgData name="Rader, Aidan D" userId="56c908b0-d2ec-4571-8545-db08f4f66ee4" providerId="ADAL" clId="{5CEB6FB3-BC79-48BF-A338-3105D7E5C016}" dt="2025-02-26T13:39:37.304" v="2674" actId="1076"/>
          <ac:graphicFrameMkLst>
            <pc:docMk/>
            <pc:sldMk cId="475265128" sldId="325"/>
            <ac:graphicFrameMk id="9" creationId="{6B2AFCA8-A4B9-AD57-AD50-2B615ACA9107}"/>
          </ac:graphicFrameMkLst>
        </pc:graphicFrameChg>
        <pc:picChg chg="add mod">
          <ac:chgData name="Rader, Aidan D" userId="56c908b0-d2ec-4571-8545-db08f4f66ee4" providerId="ADAL" clId="{5CEB6FB3-BC79-48BF-A338-3105D7E5C016}" dt="2025-02-26T20:27:04.113" v="4053" actId="1076"/>
          <ac:picMkLst>
            <pc:docMk/>
            <pc:sldMk cId="475265128" sldId="325"/>
            <ac:picMk id="2" creationId="{803DF29E-C2DB-6C1D-1E2A-541641FED40C}"/>
          </ac:picMkLst>
        </pc:picChg>
        <pc:picChg chg="add del mod">
          <ac:chgData name="Rader, Aidan D" userId="56c908b0-d2ec-4571-8545-db08f4f66ee4" providerId="ADAL" clId="{5CEB6FB3-BC79-48BF-A338-3105D7E5C016}" dt="2025-02-26T13:35:58.876" v="2638" actId="478"/>
          <ac:picMkLst>
            <pc:docMk/>
            <pc:sldMk cId="475265128" sldId="325"/>
            <ac:picMk id="3" creationId="{58708AEF-F564-6CA7-6CC0-AA6AD2D41CBE}"/>
          </ac:picMkLst>
        </pc:picChg>
        <pc:picChg chg="add del mod">
          <ac:chgData name="Rader, Aidan D" userId="56c908b0-d2ec-4571-8545-db08f4f66ee4" providerId="ADAL" clId="{5CEB6FB3-BC79-48BF-A338-3105D7E5C016}" dt="2025-02-26T13:38:16.198" v="2662" actId="478"/>
          <ac:picMkLst>
            <pc:docMk/>
            <pc:sldMk cId="475265128" sldId="325"/>
            <ac:picMk id="4" creationId="{1E8183BB-6D70-369E-9330-132607CA8FBC}"/>
          </ac:picMkLst>
        </pc:picChg>
        <pc:picChg chg="add del mod modCrop">
          <ac:chgData name="Rader, Aidan D" userId="56c908b0-d2ec-4571-8545-db08f4f66ee4" providerId="ADAL" clId="{5CEB6FB3-BC79-48BF-A338-3105D7E5C016}" dt="2025-02-26T13:28:42.408" v="2595" actId="478"/>
          <ac:picMkLst>
            <pc:docMk/>
            <pc:sldMk cId="475265128" sldId="325"/>
            <ac:picMk id="7" creationId="{D1CA62F7-982B-C608-3299-45371E4AB290}"/>
          </ac:picMkLst>
        </pc:picChg>
        <pc:picChg chg="add mod">
          <ac:chgData name="Rader, Aidan D" userId="56c908b0-d2ec-4571-8545-db08f4f66ee4" providerId="ADAL" clId="{5CEB6FB3-BC79-48BF-A338-3105D7E5C016}" dt="2025-02-26T13:40:43.242" v="2687" actId="1076"/>
          <ac:picMkLst>
            <pc:docMk/>
            <pc:sldMk cId="475265128" sldId="325"/>
            <ac:picMk id="11" creationId="{D9AA319A-9639-08FC-38D0-5DE5F3DA6285}"/>
          </ac:picMkLst>
        </pc:picChg>
        <pc:picChg chg="add mod">
          <ac:chgData name="Rader, Aidan D" userId="56c908b0-d2ec-4571-8545-db08f4f66ee4" providerId="ADAL" clId="{5CEB6FB3-BC79-48BF-A338-3105D7E5C016}" dt="2025-02-26T13:39:28.908" v="2673" actId="1076"/>
          <ac:picMkLst>
            <pc:docMk/>
            <pc:sldMk cId="475265128" sldId="325"/>
            <ac:picMk id="1026" creationId="{E6C43225-F1CD-B261-D17B-7E4858B3C05F}"/>
          </ac:picMkLst>
        </pc:picChg>
      </pc:sldChg>
      <pc:sldChg chg="addSp delSp modSp mod modShow">
        <pc:chgData name="Rader, Aidan D" userId="56c908b0-d2ec-4571-8545-db08f4f66ee4" providerId="ADAL" clId="{5CEB6FB3-BC79-48BF-A338-3105D7E5C016}" dt="2025-02-26T20:12:02.115" v="3708" actId="729"/>
        <pc:sldMkLst>
          <pc:docMk/>
          <pc:sldMk cId="3131676375" sldId="326"/>
        </pc:sldMkLst>
        <pc:spChg chg="add mod">
          <ac:chgData name="Rader, Aidan D" userId="56c908b0-d2ec-4571-8545-db08f4f66ee4" providerId="ADAL" clId="{5CEB6FB3-BC79-48BF-A338-3105D7E5C016}" dt="2025-02-26T14:53:31.157" v="3535" actId="255"/>
          <ac:spMkLst>
            <pc:docMk/>
            <pc:sldMk cId="3131676375" sldId="326"/>
            <ac:spMk id="4" creationId="{F1F62677-6E89-AD82-AA5E-737BF0CBF609}"/>
          </ac:spMkLst>
        </pc:spChg>
        <pc:spChg chg="add mod">
          <ac:chgData name="Rader, Aidan D" userId="56c908b0-d2ec-4571-8545-db08f4f66ee4" providerId="ADAL" clId="{5CEB6FB3-BC79-48BF-A338-3105D7E5C016}" dt="2025-02-26T15:00:27.625" v="3568" actId="2085"/>
          <ac:spMkLst>
            <pc:docMk/>
            <pc:sldMk cId="3131676375" sldId="326"/>
            <ac:spMk id="35" creationId="{1B6A7331-2357-5229-DC87-AF1AC38936A2}"/>
          </ac:spMkLst>
        </pc:spChg>
        <pc:spChg chg="add mod">
          <ac:chgData name="Rader, Aidan D" userId="56c908b0-d2ec-4571-8545-db08f4f66ee4" providerId="ADAL" clId="{5CEB6FB3-BC79-48BF-A338-3105D7E5C016}" dt="2025-02-26T15:00:27.625" v="3568" actId="2085"/>
          <ac:spMkLst>
            <pc:docMk/>
            <pc:sldMk cId="3131676375" sldId="326"/>
            <ac:spMk id="36" creationId="{B7D71587-360C-2620-C3B2-D23056413782}"/>
          </ac:spMkLst>
        </pc:spChg>
        <pc:spChg chg="mod">
          <ac:chgData name="Rader, Aidan D" userId="56c908b0-d2ec-4571-8545-db08f4f66ee4" providerId="ADAL" clId="{5CEB6FB3-BC79-48BF-A338-3105D7E5C016}" dt="2025-02-26T14:52:59.196" v="3529" actId="255"/>
          <ac:spMkLst>
            <pc:docMk/>
            <pc:sldMk cId="3131676375" sldId="326"/>
            <ac:spMk id="88" creationId="{BD1982E8-FE4C-3235-58CB-EDFCFEFB9E95}"/>
          </ac:spMkLst>
        </pc:spChg>
        <pc:spChg chg="mod">
          <ac:chgData name="Rader, Aidan D" userId="56c908b0-d2ec-4571-8545-db08f4f66ee4" providerId="ADAL" clId="{5CEB6FB3-BC79-48BF-A338-3105D7E5C016}" dt="2025-02-26T14:45:17.797" v="3420" actId="20577"/>
          <ac:spMkLst>
            <pc:docMk/>
            <pc:sldMk cId="3131676375" sldId="326"/>
            <ac:spMk id="90" creationId="{1D6C1A2C-FCE7-2B13-4753-B30B10AFB2DE}"/>
          </ac:spMkLst>
        </pc:spChg>
        <pc:grpChg chg="mod">
          <ac:chgData name="Rader, Aidan D" userId="56c908b0-d2ec-4571-8545-db08f4f66ee4" providerId="ADAL" clId="{5CEB6FB3-BC79-48BF-A338-3105D7E5C016}" dt="2025-02-26T14:52:09.739" v="3516" actId="164"/>
          <ac:grpSpMkLst>
            <pc:docMk/>
            <pc:sldMk cId="3131676375" sldId="326"/>
            <ac:grpSpMk id="15" creationId="{96A97DDD-F9AE-9229-6D64-5E302D038E87}"/>
          </ac:grpSpMkLst>
        </pc:grpChg>
        <pc:grpChg chg="add del mod">
          <ac:chgData name="Rader, Aidan D" userId="56c908b0-d2ec-4571-8545-db08f4f66ee4" providerId="ADAL" clId="{5CEB6FB3-BC79-48BF-A338-3105D7E5C016}" dt="2025-02-26T14:59:42.078" v="3561" actId="478"/>
          <ac:grpSpMkLst>
            <pc:docMk/>
            <pc:sldMk cId="3131676375" sldId="326"/>
            <ac:grpSpMk id="18" creationId="{FB5F3107-C2C4-5038-96EE-FC42977CBC66}"/>
          </ac:grpSpMkLst>
        </pc:grpChg>
        <pc:grpChg chg="mod">
          <ac:chgData name="Rader, Aidan D" userId="56c908b0-d2ec-4571-8545-db08f4f66ee4" providerId="ADAL" clId="{5CEB6FB3-BC79-48BF-A338-3105D7E5C016}" dt="2025-02-26T14:59:52.252" v="3562" actId="164"/>
          <ac:grpSpMkLst>
            <pc:docMk/>
            <pc:sldMk cId="3131676375" sldId="326"/>
            <ac:grpSpMk id="23" creationId="{BA871D89-5409-BEA3-6381-020C11D5E30D}"/>
          </ac:grpSpMkLst>
        </pc:grpChg>
        <pc:grpChg chg="mod">
          <ac:chgData name="Rader, Aidan D" userId="56c908b0-d2ec-4571-8545-db08f4f66ee4" providerId="ADAL" clId="{5CEB6FB3-BC79-48BF-A338-3105D7E5C016}" dt="2025-02-26T14:59:52.252" v="3562" actId="164"/>
          <ac:grpSpMkLst>
            <pc:docMk/>
            <pc:sldMk cId="3131676375" sldId="326"/>
            <ac:grpSpMk id="34" creationId="{B4405FD7-EC76-3880-59F2-7D829C6CEA17}"/>
          </ac:grpSpMkLst>
        </pc:grpChg>
        <pc:grpChg chg="add mod">
          <ac:chgData name="Rader, Aidan D" userId="56c908b0-d2ec-4571-8545-db08f4f66ee4" providerId="ADAL" clId="{5CEB6FB3-BC79-48BF-A338-3105D7E5C016}" dt="2025-02-26T15:00:19.148" v="3567" actId="1582"/>
          <ac:grpSpMkLst>
            <pc:docMk/>
            <pc:sldMk cId="3131676375" sldId="326"/>
            <ac:grpSpMk id="37" creationId="{792FC51A-9D07-9400-4659-C152B1FF9BED}"/>
          </ac:grpSpMkLst>
        </pc:grpChg>
        <pc:picChg chg="add mod">
          <ac:chgData name="Rader, Aidan D" userId="56c908b0-d2ec-4571-8545-db08f4f66ee4" providerId="ADAL" clId="{5CEB6FB3-BC79-48BF-A338-3105D7E5C016}" dt="2025-02-26T14:52:09.739" v="3516" actId="164"/>
          <ac:picMkLst>
            <pc:docMk/>
            <pc:sldMk cId="3131676375" sldId="326"/>
            <ac:picMk id="3" creationId="{525ECC34-C008-B1E0-BE46-5FAE4C6DB579}"/>
          </ac:picMkLst>
        </pc:picChg>
        <pc:picChg chg="add mod">
          <ac:chgData name="Rader, Aidan D" userId="56c908b0-d2ec-4571-8545-db08f4f66ee4" providerId="ADAL" clId="{5CEB6FB3-BC79-48BF-A338-3105D7E5C016}" dt="2025-02-26T14:59:52.252" v="3562" actId="164"/>
          <ac:picMkLst>
            <pc:docMk/>
            <pc:sldMk cId="3131676375" sldId="326"/>
            <ac:picMk id="20" creationId="{88822595-B9A0-2443-6B5D-E2A1174712F5}"/>
          </ac:picMkLst>
        </pc:picChg>
        <pc:inkChg chg="add del">
          <ac:chgData name="Rader, Aidan D" userId="56c908b0-d2ec-4571-8545-db08f4f66ee4" providerId="ADAL" clId="{5CEB6FB3-BC79-48BF-A338-3105D7E5C016}" dt="2025-02-26T14:50:46.950" v="3497" actId="9405"/>
          <ac:inkMkLst>
            <pc:docMk/>
            <pc:sldMk cId="3131676375" sldId="326"/>
            <ac:inkMk id="7" creationId="{0B868276-5806-D7BC-FDC3-F3C642891156}"/>
          </ac:inkMkLst>
        </pc:inkChg>
        <pc:inkChg chg="add del">
          <ac:chgData name="Rader, Aidan D" userId="56c908b0-d2ec-4571-8545-db08f4f66ee4" providerId="ADAL" clId="{5CEB6FB3-BC79-48BF-A338-3105D7E5C016}" dt="2025-02-26T14:51:03.725" v="3505" actId="9405"/>
          <ac:inkMkLst>
            <pc:docMk/>
            <pc:sldMk cId="3131676375" sldId="326"/>
            <ac:inkMk id="8" creationId="{A1C6FBB8-7F02-6B4C-8F5B-16C4170EA645}"/>
          </ac:inkMkLst>
        </pc:inkChg>
        <pc:inkChg chg="add mod">
          <ac:chgData name="Rader, Aidan D" userId="56c908b0-d2ec-4571-8545-db08f4f66ee4" providerId="ADAL" clId="{5CEB6FB3-BC79-48BF-A338-3105D7E5C016}" dt="2025-02-26T14:51:02.267" v="3503"/>
          <ac:inkMkLst>
            <pc:docMk/>
            <pc:sldMk cId="3131676375" sldId="326"/>
            <ac:inkMk id="9" creationId="{18910696-C5C6-9F2C-7D42-595C0C0DD26C}"/>
          </ac:inkMkLst>
        </pc:inkChg>
        <pc:inkChg chg="add del">
          <ac:chgData name="Rader, Aidan D" userId="56c908b0-d2ec-4571-8545-db08f4f66ee4" providerId="ADAL" clId="{5CEB6FB3-BC79-48BF-A338-3105D7E5C016}" dt="2025-02-26T14:51:01.894" v="3502" actId="9405"/>
          <ac:inkMkLst>
            <pc:docMk/>
            <pc:sldMk cId="3131676375" sldId="326"/>
            <ac:inkMk id="10" creationId="{EE471C76-359A-6C83-7793-023F9076C98F}"/>
          </ac:inkMkLst>
        </pc:inkChg>
        <pc:inkChg chg="add mod">
          <ac:chgData name="Rader, Aidan D" userId="56c908b0-d2ec-4571-8545-db08f4f66ee4" providerId="ADAL" clId="{5CEB6FB3-BC79-48BF-A338-3105D7E5C016}" dt="2025-02-26T14:52:09.739" v="3516" actId="164"/>
          <ac:inkMkLst>
            <pc:docMk/>
            <pc:sldMk cId="3131676375" sldId="326"/>
            <ac:inkMk id="11" creationId="{585E8C61-FDA3-3AEE-B44D-872988323E33}"/>
          </ac:inkMkLst>
        </pc:inkChg>
        <pc:inkChg chg="add mod">
          <ac:chgData name="Rader, Aidan D" userId="56c908b0-d2ec-4571-8545-db08f4f66ee4" providerId="ADAL" clId="{5CEB6FB3-BC79-48BF-A338-3105D7E5C016}" dt="2025-02-26T14:51:27.038" v="3510"/>
          <ac:inkMkLst>
            <pc:docMk/>
            <pc:sldMk cId="3131676375" sldId="326"/>
            <ac:inkMk id="12" creationId="{F2002DD1-AECB-6DFF-7250-1E31AD1F36A1}"/>
          </ac:inkMkLst>
        </pc:inkChg>
        <pc:inkChg chg="add mod">
          <ac:chgData name="Rader, Aidan D" userId="56c908b0-d2ec-4571-8545-db08f4f66ee4" providerId="ADAL" clId="{5CEB6FB3-BC79-48BF-A338-3105D7E5C016}" dt="2025-02-26T14:51:27.038" v="3510"/>
          <ac:inkMkLst>
            <pc:docMk/>
            <pc:sldMk cId="3131676375" sldId="326"/>
            <ac:inkMk id="13" creationId="{53E76212-5145-58BD-A452-80A5F5F7EC7C}"/>
          </ac:inkMkLst>
        </pc:inkChg>
        <pc:inkChg chg="add mod">
          <ac:chgData name="Rader, Aidan D" userId="56c908b0-d2ec-4571-8545-db08f4f66ee4" providerId="ADAL" clId="{5CEB6FB3-BC79-48BF-A338-3105D7E5C016}" dt="2025-02-26T14:52:09.739" v="3516" actId="164"/>
          <ac:inkMkLst>
            <pc:docMk/>
            <pc:sldMk cId="3131676375" sldId="326"/>
            <ac:inkMk id="14" creationId="{5631CACA-F7FC-C453-FD69-6E2951721416}"/>
          </ac:inkMkLst>
        </pc:inkChg>
        <pc:inkChg chg="add mod">
          <ac:chgData name="Rader, Aidan D" userId="56c908b0-d2ec-4571-8545-db08f4f66ee4" providerId="ADAL" clId="{5CEB6FB3-BC79-48BF-A338-3105D7E5C016}" dt="2025-02-26T14:53:38.405" v="3537" actId="1076"/>
          <ac:inkMkLst>
            <pc:docMk/>
            <pc:sldMk cId="3131676375" sldId="326"/>
            <ac:inkMk id="16" creationId="{0E93688D-90BE-BFBB-EAA8-B77BE66A62FC}"/>
          </ac:inkMkLst>
        </pc:inkChg>
        <pc:inkChg chg="add del">
          <ac:chgData name="Rader, Aidan D" userId="56c908b0-d2ec-4571-8545-db08f4f66ee4" providerId="ADAL" clId="{5CEB6FB3-BC79-48BF-A338-3105D7E5C016}" dt="2025-02-26T14:51:47.009" v="3513" actId="9405"/>
          <ac:inkMkLst>
            <pc:docMk/>
            <pc:sldMk cId="3131676375" sldId="326"/>
            <ac:inkMk id="17" creationId="{77CB0548-CC36-20D7-FBFF-A23E2DA218E0}"/>
          </ac:inkMkLst>
        </pc:inkChg>
        <pc:inkChg chg="add mod">
          <ac:chgData name="Rader, Aidan D" userId="56c908b0-d2ec-4571-8545-db08f4f66ee4" providerId="ADAL" clId="{5CEB6FB3-BC79-48BF-A338-3105D7E5C016}" dt="2025-02-26T14:58:03.420" v="3543"/>
          <ac:inkMkLst>
            <pc:docMk/>
            <pc:sldMk cId="3131676375" sldId="326"/>
            <ac:inkMk id="21" creationId="{ACA56652-F616-A434-D8F9-6666AF2D9972}"/>
          </ac:inkMkLst>
        </pc:inkChg>
        <pc:inkChg chg="add mod">
          <ac:chgData name="Rader, Aidan D" userId="56c908b0-d2ec-4571-8545-db08f4f66ee4" providerId="ADAL" clId="{5CEB6FB3-BC79-48BF-A338-3105D7E5C016}" dt="2025-02-26T14:58:03.420" v="3543"/>
          <ac:inkMkLst>
            <pc:docMk/>
            <pc:sldMk cId="3131676375" sldId="326"/>
            <ac:inkMk id="22" creationId="{B2239BF2-0874-BD30-D102-D95B0F67591F}"/>
          </ac:inkMkLst>
        </pc:inkChg>
        <pc:inkChg chg="add mod">
          <ac:chgData name="Rader, Aidan D" userId="56c908b0-d2ec-4571-8545-db08f4f66ee4" providerId="ADAL" clId="{5CEB6FB3-BC79-48BF-A338-3105D7E5C016}" dt="2025-02-26T14:59:14.703" v="3555"/>
          <ac:inkMkLst>
            <pc:docMk/>
            <pc:sldMk cId="3131676375" sldId="326"/>
            <ac:inkMk id="24" creationId="{89AED96D-BCB4-BD6B-BCFF-692B2A05519F}"/>
          </ac:inkMkLst>
        </pc:inkChg>
        <pc:inkChg chg="add del mod">
          <ac:chgData name="Rader, Aidan D" userId="56c908b0-d2ec-4571-8545-db08f4f66ee4" providerId="ADAL" clId="{5CEB6FB3-BC79-48BF-A338-3105D7E5C016}" dt="2025-02-26T14:59:31.431" v="3558" actId="478"/>
          <ac:inkMkLst>
            <pc:docMk/>
            <pc:sldMk cId="3131676375" sldId="326"/>
            <ac:inkMk id="25" creationId="{E484BCBE-734D-BE7C-DD0D-CA61745A5514}"/>
          </ac:inkMkLst>
        </pc:inkChg>
        <pc:inkChg chg="add mod">
          <ac:chgData name="Rader, Aidan D" userId="56c908b0-d2ec-4571-8545-db08f4f66ee4" providerId="ADAL" clId="{5CEB6FB3-BC79-48BF-A338-3105D7E5C016}" dt="2025-02-26T14:59:52.252" v="3562" actId="164"/>
          <ac:inkMkLst>
            <pc:docMk/>
            <pc:sldMk cId="3131676375" sldId="326"/>
            <ac:inkMk id="26" creationId="{9850825C-977F-3DEE-C1D3-06EED3D513A0}"/>
          </ac:inkMkLst>
        </pc:inkChg>
        <pc:inkChg chg="add">
          <ac:chgData name="Rader, Aidan D" userId="56c908b0-d2ec-4571-8545-db08f4f66ee4" providerId="ADAL" clId="{5CEB6FB3-BC79-48BF-A338-3105D7E5C016}" dt="2025-02-26T14:58:35.168" v="3547" actId="9405"/>
          <ac:inkMkLst>
            <pc:docMk/>
            <pc:sldMk cId="3131676375" sldId="326"/>
            <ac:inkMk id="27" creationId="{F5F6A6FA-D3C2-4F0D-FD2A-5E0EECC46387}"/>
          </ac:inkMkLst>
        </pc:inkChg>
        <pc:inkChg chg="add del">
          <ac:chgData name="Rader, Aidan D" userId="56c908b0-d2ec-4571-8545-db08f4f66ee4" providerId="ADAL" clId="{5CEB6FB3-BC79-48BF-A338-3105D7E5C016}" dt="2025-02-26T14:58:36.631" v="3549"/>
          <ac:inkMkLst>
            <pc:docMk/>
            <pc:sldMk cId="3131676375" sldId="326"/>
            <ac:inkMk id="28" creationId="{ABBFA362-1141-DACA-9669-8B0AE61C9819}"/>
          </ac:inkMkLst>
        </pc:inkChg>
        <pc:inkChg chg="add mod">
          <ac:chgData name="Rader, Aidan D" userId="56c908b0-d2ec-4571-8545-db08f4f66ee4" providerId="ADAL" clId="{5CEB6FB3-BC79-48BF-A338-3105D7E5C016}" dt="2025-02-26T14:59:52.252" v="3562" actId="164"/>
          <ac:inkMkLst>
            <pc:docMk/>
            <pc:sldMk cId="3131676375" sldId="326"/>
            <ac:inkMk id="29" creationId="{4262FC87-77F7-8CC2-667E-E7D2AC63D181}"/>
          </ac:inkMkLst>
        </pc:inkChg>
        <pc:inkChg chg="add mod">
          <ac:chgData name="Rader, Aidan D" userId="56c908b0-d2ec-4571-8545-db08f4f66ee4" providerId="ADAL" clId="{5CEB6FB3-BC79-48BF-A338-3105D7E5C016}" dt="2025-02-26T14:59:52.252" v="3562" actId="164"/>
          <ac:inkMkLst>
            <pc:docMk/>
            <pc:sldMk cId="3131676375" sldId="326"/>
            <ac:inkMk id="30" creationId="{FE57C250-EBC1-542D-EFF6-588A55DFC6E1}"/>
          </ac:inkMkLst>
        </pc:inkChg>
        <pc:inkChg chg="add mod">
          <ac:chgData name="Rader, Aidan D" userId="56c908b0-d2ec-4571-8545-db08f4f66ee4" providerId="ADAL" clId="{5CEB6FB3-BC79-48BF-A338-3105D7E5C016}" dt="2025-02-26T14:59:52.252" v="3562" actId="164"/>
          <ac:inkMkLst>
            <pc:docMk/>
            <pc:sldMk cId="3131676375" sldId="326"/>
            <ac:inkMk id="31" creationId="{47F83E4F-BF4D-D9B9-9DF9-06920012484A}"/>
          </ac:inkMkLst>
        </pc:inkChg>
        <pc:inkChg chg="add">
          <ac:chgData name="Rader, Aidan D" userId="56c908b0-d2ec-4571-8545-db08f4f66ee4" providerId="ADAL" clId="{5CEB6FB3-BC79-48BF-A338-3105D7E5C016}" dt="2025-02-26T14:59:06.145" v="3553" actId="9405"/>
          <ac:inkMkLst>
            <pc:docMk/>
            <pc:sldMk cId="3131676375" sldId="326"/>
            <ac:inkMk id="32" creationId="{98288966-F54E-AF40-CBF7-187865D9A19F}"/>
          </ac:inkMkLst>
        </pc:inkChg>
        <pc:inkChg chg="add mod">
          <ac:chgData name="Rader, Aidan D" userId="56c908b0-d2ec-4571-8545-db08f4f66ee4" providerId="ADAL" clId="{5CEB6FB3-BC79-48BF-A338-3105D7E5C016}" dt="2025-02-26T14:59:14.703" v="3555"/>
          <ac:inkMkLst>
            <pc:docMk/>
            <pc:sldMk cId="3131676375" sldId="326"/>
            <ac:inkMk id="33" creationId="{8518AA5E-AC60-D7C0-FD95-A1B8F2CD781F}"/>
          </ac:inkMkLst>
        </pc:inkChg>
        <pc:cxnChg chg="add mod">
          <ac:chgData name="Rader, Aidan D" userId="56c908b0-d2ec-4571-8545-db08f4f66ee4" providerId="ADAL" clId="{5CEB6FB3-BC79-48BF-A338-3105D7E5C016}" dt="2025-02-26T14:52:09.739" v="3516" actId="164"/>
          <ac:cxnSpMkLst>
            <pc:docMk/>
            <pc:sldMk cId="3131676375" sldId="326"/>
            <ac:cxnSpMk id="6" creationId="{2FEE1C4E-8388-F329-9A11-2CB5058F320E}"/>
          </ac:cxnSpMkLst>
        </pc:cxnChg>
      </pc:sldChg>
      <pc:sldChg chg="modSp mod">
        <pc:chgData name="Rader, Aidan D" userId="56c908b0-d2ec-4571-8545-db08f4f66ee4" providerId="ADAL" clId="{5CEB6FB3-BC79-48BF-A338-3105D7E5C016}" dt="2025-02-26T12:07:00.230" v="1464" actId="207"/>
        <pc:sldMkLst>
          <pc:docMk/>
          <pc:sldMk cId="3006552821" sldId="329"/>
        </pc:sldMkLst>
        <pc:graphicFrameChg chg="modGraphic">
          <ac:chgData name="Rader, Aidan D" userId="56c908b0-d2ec-4571-8545-db08f4f66ee4" providerId="ADAL" clId="{5CEB6FB3-BC79-48BF-A338-3105D7E5C016}" dt="2025-02-26T12:07:00.230" v="1464" actId="207"/>
          <ac:graphicFrameMkLst>
            <pc:docMk/>
            <pc:sldMk cId="3006552821" sldId="329"/>
            <ac:graphicFrameMk id="2" creationId="{349023A9-264D-2237-C541-09FB865E3C15}"/>
          </ac:graphicFrameMkLst>
        </pc:graphicFrameChg>
      </pc:sldChg>
      <pc:sldChg chg="modSp mod modNotesTx">
        <pc:chgData name="Rader, Aidan D" userId="56c908b0-d2ec-4571-8545-db08f4f66ee4" providerId="ADAL" clId="{5CEB6FB3-BC79-48BF-A338-3105D7E5C016}" dt="2025-02-21T18:52:11.223" v="102" actId="20577"/>
        <pc:sldMkLst>
          <pc:docMk/>
          <pc:sldMk cId="3972308041" sldId="330"/>
        </pc:sldMkLst>
        <pc:graphicFrameChg chg="modGraphic">
          <ac:chgData name="Rader, Aidan D" userId="56c908b0-d2ec-4571-8545-db08f4f66ee4" providerId="ADAL" clId="{5CEB6FB3-BC79-48BF-A338-3105D7E5C016}" dt="2025-02-21T18:52:11.223" v="102" actId="20577"/>
          <ac:graphicFrameMkLst>
            <pc:docMk/>
            <pc:sldMk cId="3972308041" sldId="330"/>
            <ac:graphicFrameMk id="83" creationId="{00000000-0000-0000-0000-000000000000}"/>
          </ac:graphicFrameMkLst>
        </pc:graphicFrameChg>
      </pc:sldChg>
      <pc:sldChg chg="modSp add mod modNotesTx">
        <pc:chgData name="Rader, Aidan D" userId="56c908b0-d2ec-4571-8545-db08f4f66ee4" providerId="ADAL" clId="{5CEB6FB3-BC79-48BF-A338-3105D7E5C016}" dt="2025-02-26T13:54:50.678" v="2956" actId="14734"/>
        <pc:sldMkLst>
          <pc:docMk/>
          <pc:sldMk cId="1891183139" sldId="331"/>
        </pc:sldMkLst>
        <pc:spChg chg="mod">
          <ac:chgData name="Rader, Aidan D" userId="56c908b0-d2ec-4571-8545-db08f4f66ee4" providerId="ADAL" clId="{5CEB6FB3-BC79-48BF-A338-3105D7E5C016}" dt="2025-02-21T18:51:42.906" v="92" actId="20577"/>
          <ac:spMkLst>
            <pc:docMk/>
            <pc:sldMk cId="1891183139" sldId="331"/>
            <ac:spMk id="82" creationId="{FD1833E4-8FBC-A2DA-5346-D31D004F266E}"/>
          </ac:spMkLst>
        </pc:spChg>
        <pc:graphicFrameChg chg="mod modGraphic">
          <ac:chgData name="Rader, Aidan D" userId="56c908b0-d2ec-4571-8545-db08f4f66ee4" providerId="ADAL" clId="{5CEB6FB3-BC79-48BF-A338-3105D7E5C016}" dt="2025-02-26T13:54:50.678" v="2956" actId="14734"/>
          <ac:graphicFrameMkLst>
            <pc:docMk/>
            <pc:sldMk cId="1891183139" sldId="331"/>
            <ac:graphicFrameMk id="83" creationId="{6902E209-4D95-7F02-D133-A27A05636E13}"/>
          </ac:graphicFrameMkLst>
        </pc:graphicFrameChg>
      </pc:sldChg>
      <pc:sldChg chg="add del ord">
        <pc:chgData name="Rader, Aidan D" userId="56c908b0-d2ec-4571-8545-db08f4f66ee4" providerId="ADAL" clId="{5CEB6FB3-BC79-48BF-A338-3105D7E5C016}" dt="2025-02-21T18:50:01.955" v="50"/>
        <pc:sldMkLst>
          <pc:docMk/>
          <pc:sldMk cId="3510930100" sldId="331"/>
        </pc:sldMkLst>
      </pc:sldChg>
      <pc:sldChg chg="modSp add mod modCm modNotesTx">
        <pc:chgData name="Rader, Aidan D" userId="56c908b0-d2ec-4571-8545-db08f4f66ee4" providerId="ADAL" clId="{5CEB6FB3-BC79-48BF-A338-3105D7E5C016}" dt="2025-02-26T20:07:33.614" v="3639" actId="20577"/>
        <pc:sldMkLst>
          <pc:docMk/>
          <pc:sldMk cId="836202819" sldId="332"/>
        </pc:sldMkLst>
        <pc:spChg chg="mod">
          <ac:chgData name="Rader, Aidan D" userId="56c908b0-d2ec-4571-8545-db08f4f66ee4" providerId="ADAL" clId="{5CEB6FB3-BC79-48BF-A338-3105D7E5C016}" dt="2025-02-21T18:52:37.821" v="119" actId="20577"/>
          <ac:spMkLst>
            <pc:docMk/>
            <pc:sldMk cId="836202819" sldId="332"/>
            <ac:spMk id="82" creationId="{85B7D4AF-D141-36CE-E35F-7740523530B9}"/>
          </ac:spMkLst>
        </pc:spChg>
        <pc:graphicFrameChg chg="mod modGraphic">
          <ac:chgData name="Rader, Aidan D" userId="56c908b0-d2ec-4571-8545-db08f4f66ee4" providerId="ADAL" clId="{5CEB6FB3-BC79-48BF-A338-3105D7E5C016}" dt="2025-02-26T20:07:33.614" v="3639" actId="20577"/>
          <ac:graphicFrameMkLst>
            <pc:docMk/>
            <pc:sldMk cId="836202819" sldId="332"/>
            <ac:graphicFrameMk id="83" creationId="{F658E94B-A2A6-4E6B-B239-50D34CEEE690}"/>
          </ac:graphicFrameMkLst>
        </pc:graphicFrameChg>
        <pc:extLst>
          <p:ext xmlns:p="http://schemas.openxmlformats.org/presentationml/2006/main" uri="{D6D511B9-2390-475A-947B-AFAB55BFBCF1}">
            <pc226:cmChg xmlns:pc226="http://schemas.microsoft.com/office/powerpoint/2022/06/main/command" chg="mod">
              <pc226:chgData name="Rader, Aidan D" userId="56c908b0-d2ec-4571-8545-db08f4f66ee4" providerId="ADAL" clId="{5CEB6FB3-BC79-48BF-A338-3105D7E5C016}" dt="2025-02-26T15:47:06.575" v="3602" actId="20577"/>
              <pc2:cmMkLst xmlns:pc2="http://schemas.microsoft.com/office/powerpoint/2019/9/main/command">
                <pc:docMk/>
                <pc:sldMk cId="836202819" sldId="332"/>
                <pc2:cmMk id="{C825B93D-BE27-4F8E-9382-CEB715C6E86C}"/>
              </pc2:cmMkLst>
            </pc226:cmChg>
          </p:ext>
        </pc:extLst>
      </pc:sldChg>
      <pc:sldChg chg="addSp delSp modSp add mod modNotesTx">
        <pc:chgData name="Rader, Aidan D" userId="56c908b0-d2ec-4571-8545-db08f4f66ee4" providerId="ADAL" clId="{5CEB6FB3-BC79-48BF-A338-3105D7E5C016}" dt="2025-02-26T14:16:34.773" v="3153" actId="1076"/>
        <pc:sldMkLst>
          <pc:docMk/>
          <pc:sldMk cId="3188795240" sldId="333"/>
        </pc:sldMkLst>
        <pc:picChg chg="add mod">
          <ac:chgData name="Rader, Aidan D" userId="56c908b0-d2ec-4571-8545-db08f4f66ee4" providerId="ADAL" clId="{5CEB6FB3-BC79-48BF-A338-3105D7E5C016}" dt="2025-02-26T14:16:34.773" v="3153" actId="1076"/>
          <ac:picMkLst>
            <pc:docMk/>
            <pc:sldMk cId="3188795240" sldId="333"/>
            <ac:picMk id="3" creationId="{6B2DB7D4-6342-55D4-3172-3600887CFDC4}"/>
          </ac:picMkLst>
        </pc:picChg>
        <pc:picChg chg="del">
          <ac:chgData name="Rader, Aidan D" userId="56c908b0-d2ec-4571-8545-db08f4f66ee4" providerId="ADAL" clId="{5CEB6FB3-BC79-48BF-A338-3105D7E5C016}" dt="2025-02-26T14:16:28.467" v="3151" actId="478"/>
          <ac:picMkLst>
            <pc:docMk/>
            <pc:sldMk cId="3188795240" sldId="333"/>
            <ac:picMk id="5" creationId="{BFB84B67-9A00-1AF0-C45F-C7FCC515E874}"/>
          </ac:picMkLst>
        </pc:picChg>
      </pc:sldChg>
      <pc:sldChg chg="modSp add mod modNotesTx">
        <pc:chgData name="Rader, Aidan D" userId="56c908b0-d2ec-4571-8545-db08f4f66ee4" providerId="ADAL" clId="{5CEB6FB3-BC79-48BF-A338-3105D7E5C016}" dt="2025-02-26T15:43:19.184" v="3596" actId="20577"/>
        <pc:sldMkLst>
          <pc:docMk/>
          <pc:sldMk cId="723860958" sldId="334"/>
        </pc:sldMkLst>
        <pc:graphicFrameChg chg="modGraphic">
          <ac:chgData name="Rader, Aidan D" userId="56c908b0-d2ec-4571-8545-db08f4f66ee4" providerId="ADAL" clId="{5CEB6FB3-BC79-48BF-A338-3105D7E5C016}" dt="2025-02-26T15:43:19.184" v="3596" actId="20577"/>
          <ac:graphicFrameMkLst>
            <pc:docMk/>
            <pc:sldMk cId="723860958" sldId="334"/>
            <ac:graphicFrameMk id="2" creationId="{98AC7637-8A70-2881-43D3-06A0292B5D0D}"/>
          </ac:graphicFrameMkLst>
        </pc:graphicFrameChg>
      </pc:sldChg>
      <pc:sldChg chg="add modNotesTx">
        <pc:chgData name="Rader, Aidan D" userId="56c908b0-d2ec-4571-8545-db08f4f66ee4" providerId="ADAL" clId="{5CEB6FB3-BC79-48BF-A338-3105D7E5C016}" dt="2025-02-21T19:15:52.112" v="264"/>
        <pc:sldMkLst>
          <pc:docMk/>
          <pc:sldMk cId="3727156420" sldId="335"/>
        </pc:sldMkLst>
      </pc:sldChg>
      <pc:sldChg chg="del">
        <pc:chgData name="Rader, Aidan D" userId="56c908b0-d2ec-4571-8545-db08f4f66ee4" providerId="ADAL" clId="{5CEB6FB3-BC79-48BF-A338-3105D7E5C016}" dt="2025-02-26T15:35:03.642" v="3594" actId="2696"/>
        <pc:sldMkLst>
          <pc:docMk/>
          <pc:sldMk cId="2347137753" sldId="336"/>
        </pc:sldMkLst>
      </pc:sldChg>
      <pc:sldChg chg="addSp delSp modSp add mod modNotesTx">
        <pc:chgData name="Rader, Aidan D" userId="56c908b0-d2ec-4571-8545-db08f4f66ee4" providerId="ADAL" clId="{5CEB6FB3-BC79-48BF-A338-3105D7E5C016}" dt="2025-02-26T20:26:17.385" v="4046" actId="1076"/>
        <pc:sldMkLst>
          <pc:docMk/>
          <pc:sldMk cId="1563127434" sldId="337"/>
        </pc:sldMkLst>
        <pc:spChg chg="add del">
          <ac:chgData name="Rader, Aidan D" userId="56c908b0-d2ec-4571-8545-db08f4f66ee4" providerId="ADAL" clId="{5CEB6FB3-BC79-48BF-A338-3105D7E5C016}" dt="2025-02-26T13:30:19.729" v="2604" actId="478"/>
          <ac:spMkLst>
            <pc:docMk/>
            <pc:sldMk cId="1563127434" sldId="337"/>
            <ac:spMk id="8" creationId="{1F86D043-1E92-8129-3862-439F7CBDF2D0}"/>
          </ac:spMkLst>
        </pc:spChg>
        <pc:spChg chg="add del mod">
          <ac:chgData name="Rader, Aidan D" userId="56c908b0-d2ec-4571-8545-db08f4f66ee4" providerId="ADAL" clId="{5CEB6FB3-BC79-48BF-A338-3105D7E5C016}" dt="2025-02-26T13:31:56.010" v="2617" actId="11529"/>
          <ac:spMkLst>
            <pc:docMk/>
            <pc:sldMk cId="1563127434" sldId="337"/>
            <ac:spMk id="11" creationId="{6E82E9C0-E9E5-364B-7A6E-9A1B8D79F111}"/>
          </ac:spMkLst>
        </pc:spChg>
        <pc:spChg chg="mod">
          <ac:chgData name="Rader, Aidan D" userId="56c908b0-d2ec-4571-8545-db08f4f66ee4" providerId="ADAL" clId="{5CEB6FB3-BC79-48BF-A338-3105D7E5C016}" dt="2025-02-26T20:20:21.278" v="3977" actId="20577"/>
          <ac:spMkLst>
            <pc:docMk/>
            <pc:sldMk cId="1563127434" sldId="337"/>
            <ac:spMk id="88" creationId="{ACC31696-C74C-382E-6166-BD392815F0BD}"/>
          </ac:spMkLst>
        </pc:spChg>
        <pc:graphicFrameChg chg="del mod modGraphic">
          <ac:chgData name="Rader, Aidan D" userId="56c908b0-d2ec-4571-8545-db08f4f66ee4" providerId="ADAL" clId="{5CEB6FB3-BC79-48BF-A338-3105D7E5C016}" dt="2025-02-26T13:28:47.309" v="2596" actId="478"/>
          <ac:graphicFrameMkLst>
            <pc:docMk/>
            <pc:sldMk cId="1563127434" sldId="337"/>
            <ac:graphicFrameMk id="5" creationId="{B80EDEF0-990A-B243-D2EC-A81CF371231D}"/>
          </ac:graphicFrameMkLst>
        </pc:graphicFrameChg>
        <pc:graphicFrameChg chg="del mod modGraphic">
          <ac:chgData name="Rader, Aidan D" userId="56c908b0-d2ec-4571-8545-db08f4f66ee4" providerId="ADAL" clId="{5CEB6FB3-BC79-48BF-A338-3105D7E5C016}" dt="2025-02-26T13:28:49.665" v="2597" actId="478"/>
          <ac:graphicFrameMkLst>
            <pc:docMk/>
            <pc:sldMk cId="1563127434" sldId="337"/>
            <ac:graphicFrameMk id="6" creationId="{EE05E550-247D-E097-E7AB-1CB8C9C123AD}"/>
          </ac:graphicFrameMkLst>
        </pc:graphicFrameChg>
        <pc:picChg chg="del">
          <ac:chgData name="Rader, Aidan D" userId="56c908b0-d2ec-4571-8545-db08f4f66ee4" providerId="ADAL" clId="{5CEB6FB3-BC79-48BF-A338-3105D7E5C016}" dt="2025-02-26T12:41:33.989" v="1900" actId="478"/>
          <ac:picMkLst>
            <pc:docMk/>
            <pc:sldMk cId="1563127434" sldId="337"/>
            <ac:picMk id="2" creationId="{BCF40DBC-4CC5-E33C-8051-27EB29FC48FF}"/>
          </ac:picMkLst>
        </pc:picChg>
        <pc:picChg chg="del">
          <ac:chgData name="Rader, Aidan D" userId="56c908b0-d2ec-4571-8545-db08f4f66ee4" providerId="ADAL" clId="{5CEB6FB3-BC79-48BF-A338-3105D7E5C016}" dt="2025-02-26T12:41:33.538" v="1899" actId="478"/>
          <ac:picMkLst>
            <pc:docMk/>
            <pc:sldMk cId="1563127434" sldId="337"/>
            <ac:picMk id="3" creationId="{D68E0380-3A7F-1D54-3875-EF64E3954C1C}"/>
          </ac:picMkLst>
        </pc:picChg>
        <pc:picChg chg="del">
          <ac:chgData name="Rader, Aidan D" userId="56c908b0-d2ec-4571-8545-db08f4f66ee4" providerId="ADAL" clId="{5CEB6FB3-BC79-48BF-A338-3105D7E5C016}" dt="2025-02-26T12:41:33.033" v="1898" actId="478"/>
          <ac:picMkLst>
            <pc:docMk/>
            <pc:sldMk cId="1563127434" sldId="337"/>
            <ac:picMk id="4" creationId="{64B07614-437A-3EF1-35AA-A7CB421F75C3}"/>
          </ac:picMkLst>
        </pc:picChg>
        <pc:picChg chg="add mod">
          <ac:chgData name="Rader, Aidan D" userId="56c908b0-d2ec-4571-8545-db08f4f66ee4" providerId="ADAL" clId="{5CEB6FB3-BC79-48BF-A338-3105D7E5C016}" dt="2025-02-26T20:26:17.385" v="4046" actId="1076"/>
          <ac:picMkLst>
            <pc:docMk/>
            <pc:sldMk cId="1563127434" sldId="337"/>
            <ac:picMk id="7" creationId="{534393E1-E856-014E-5E3C-BD9EB6616780}"/>
          </ac:picMkLst>
        </pc:picChg>
        <pc:cxnChg chg="add del mod">
          <ac:chgData name="Rader, Aidan D" userId="56c908b0-d2ec-4571-8545-db08f4f66ee4" providerId="ADAL" clId="{5CEB6FB3-BC79-48BF-A338-3105D7E5C016}" dt="2025-02-26T13:32:14.603" v="2624" actId="478"/>
          <ac:cxnSpMkLst>
            <pc:docMk/>
            <pc:sldMk cId="1563127434" sldId="337"/>
            <ac:cxnSpMk id="10" creationId="{A60D6782-5AE6-5EF1-0AAF-85CB8CA5DA4D}"/>
          </ac:cxnSpMkLst>
        </pc:cxnChg>
        <pc:cxnChg chg="add del mod">
          <ac:chgData name="Rader, Aidan D" userId="56c908b0-d2ec-4571-8545-db08f4f66ee4" providerId="ADAL" clId="{5CEB6FB3-BC79-48BF-A338-3105D7E5C016}" dt="2025-02-26T13:32:16.364" v="2626" actId="478"/>
          <ac:cxnSpMkLst>
            <pc:docMk/>
            <pc:sldMk cId="1563127434" sldId="337"/>
            <ac:cxnSpMk id="12" creationId="{1B39507A-95A5-E4B6-A199-5C49A55EAE60}"/>
          </ac:cxnSpMkLst>
        </pc:cxnChg>
        <pc:cxnChg chg="add del mod">
          <ac:chgData name="Rader, Aidan D" userId="56c908b0-d2ec-4571-8545-db08f4f66ee4" providerId="ADAL" clId="{5CEB6FB3-BC79-48BF-A338-3105D7E5C016}" dt="2025-02-26T13:32:15.530" v="2625" actId="478"/>
          <ac:cxnSpMkLst>
            <pc:docMk/>
            <pc:sldMk cId="1563127434" sldId="337"/>
            <ac:cxnSpMk id="13" creationId="{1343EB40-C2E5-0509-3084-D70564FD6EAC}"/>
          </ac:cxnSpMkLst>
        </pc:cxnChg>
        <pc:cxnChg chg="add del mod">
          <ac:chgData name="Rader, Aidan D" userId="56c908b0-d2ec-4571-8545-db08f4f66ee4" providerId="ADAL" clId="{5CEB6FB3-BC79-48BF-A338-3105D7E5C016}" dt="2025-02-26T13:32:13.839" v="2623" actId="478"/>
          <ac:cxnSpMkLst>
            <pc:docMk/>
            <pc:sldMk cId="1563127434" sldId="337"/>
            <ac:cxnSpMk id="14" creationId="{5283F747-4446-19D6-5A3F-CDF5981DDCBC}"/>
          </ac:cxnSpMkLst>
        </pc:cxnChg>
      </pc:sldChg>
      <pc:sldChg chg="modSp del mod">
        <pc:chgData name="Rader, Aidan D" userId="56c908b0-d2ec-4571-8545-db08f4f66ee4" providerId="ADAL" clId="{5CEB6FB3-BC79-48BF-A338-3105D7E5C016}" dt="2025-02-26T12:11:22.316" v="1513" actId="2696"/>
        <pc:sldMkLst>
          <pc:docMk/>
          <pc:sldMk cId="3667840902" sldId="337"/>
        </pc:sldMkLst>
        <pc:spChg chg="mod">
          <ac:chgData name="Rader, Aidan D" userId="56c908b0-d2ec-4571-8545-db08f4f66ee4" providerId="ADAL" clId="{5CEB6FB3-BC79-48BF-A338-3105D7E5C016}" dt="2025-02-26T12:10:34.801" v="1493" actId="20577"/>
          <ac:spMkLst>
            <pc:docMk/>
            <pc:sldMk cId="3667840902" sldId="337"/>
            <ac:spMk id="88" creationId="{691AF411-4A58-4A81-628F-6ECD7E573644}"/>
          </ac:spMkLst>
        </pc:spChg>
      </pc:sldChg>
      <pc:sldChg chg="addSp delSp modSp add mod modNotesTx">
        <pc:chgData name="Rader, Aidan D" userId="56c908b0-d2ec-4571-8545-db08f4f66ee4" providerId="ADAL" clId="{5CEB6FB3-BC79-48BF-A338-3105D7E5C016}" dt="2025-02-26T22:14:43.078" v="4064" actId="1076"/>
        <pc:sldMkLst>
          <pc:docMk/>
          <pc:sldMk cId="381445358" sldId="338"/>
        </pc:sldMkLst>
        <pc:spChg chg="del">
          <ac:chgData name="Rader, Aidan D" userId="56c908b0-d2ec-4571-8545-db08f4f66ee4" providerId="ADAL" clId="{5CEB6FB3-BC79-48BF-A338-3105D7E5C016}" dt="2025-02-26T14:27:58.763" v="3172" actId="478"/>
          <ac:spMkLst>
            <pc:docMk/>
            <pc:sldMk cId="381445358" sldId="338"/>
            <ac:spMk id="7" creationId="{0A086575-33BC-0D1B-7019-F639E2D640C3}"/>
          </ac:spMkLst>
        </pc:spChg>
        <pc:spChg chg="mod">
          <ac:chgData name="Rader, Aidan D" userId="56c908b0-d2ec-4571-8545-db08f4f66ee4" providerId="ADAL" clId="{5CEB6FB3-BC79-48BF-A338-3105D7E5C016}" dt="2025-02-26T20:25:57.258" v="4045" actId="20577"/>
          <ac:spMkLst>
            <pc:docMk/>
            <pc:sldMk cId="381445358" sldId="338"/>
            <ac:spMk id="9" creationId="{EC471D1B-7F8F-8988-5DD7-5B91254E9A6E}"/>
          </ac:spMkLst>
        </pc:spChg>
        <pc:spChg chg="add mod">
          <ac:chgData name="Rader, Aidan D" userId="56c908b0-d2ec-4571-8545-db08f4f66ee4" providerId="ADAL" clId="{5CEB6FB3-BC79-48BF-A338-3105D7E5C016}" dt="2025-02-26T14:46:15.671" v="3474" actId="2085"/>
          <ac:spMkLst>
            <pc:docMk/>
            <pc:sldMk cId="381445358" sldId="338"/>
            <ac:spMk id="14" creationId="{0DE09316-4838-97F2-6713-7D51FE206C70}"/>
          </ac:spMkLst>
        </pc:spChg>
        <pc:spChg chg="add del">
          <ac:chgData name="Rader, Aidan D" userId="56c908b0-d2ec-4571-8545-db08f4f66ee4" providerId="ADAL" clId="{5CEB6FB3-BC79-48BF-A338-3105D7E5C016}" dt="2025-02-26T14:46:43.162" v="3476" actId="478"/>
          <ac:spMkLst>
            <pc:docMk/>
            <pc:sldMk cId="381445358" sldId="338"/>
            <ac:spMk id="16" creationId="{8CDB264D-0BB3-E07B-BC03-ABB1BF55FE99}"/>
          </ac:spMkLst>
        </pc:spChg>
        <pc:spChg chg="add del mod">
          <ac:chgData name="Rader, Aidan D" userId="56c908b0-d2ec-4571-8545-db08f4f66ee4" providerId="ADAL" clId="{5CEB6FB3-BC79-48BF-A338-3105D7E5C016}" dt="2025-02-26T15:02:09.958" v="3570" actId="478"/>
          <ac:spMkLst>
            <pc:docMk/>
            <pc:sldMk cId="381445358" sldId="338"/>
            <ac:spMk id="17" creationId="{85B7BCD7-05E7-1B07-79EE-62BB5BE77361}"/>
          </ac:spMkLst>
        </pc:spChg>
        <pc:spChg chg="add mod">
          <ac:chgData name="Rader, Aidan D" userId="56c908b0-d2ec-4571-8545-db08f4f66ee4" providerId="ADAL" clId="{5CEB6FB3-BC79-48BF-A338-3105D7E5C016}" dt="2025-02-26T15:03:56.086" v="3592" actId="2085"/>
          <ac:spMkLst>
            <pc:docMk/>
            <pc:sldMk cId="381445358" sldId="338"/>
            <ac:spMk id="20" creationId="{E27E79D5-9E7C-C386-B809-DF1449930894}"/>
          </ac:spMkLst>
        </pc:spChg>
        <pc:spChg chg="add mod">
          <ac:chgData name="Rader, Aidan D" userId="56c908b0-d2ec-4571-8545-db08f4f66ee4" providerId="ADAL" clId="{5CEB6FB3-BC79-48BF-A338-3105D7E5C016}" dt="2025-02-26T15:03:56.086" v="3592" actId="2085"/>
          <ac:spMkLst>
            <pc:docMk/>
            <pc:sldMk cId="381445358" sldId="338"/>
            <ac:spMk id="21" creationId="{D95269E4-52BF-D216-4465-DA9BF91B7673}"/>
          </ac:spMkLst>
        </pc:spChg>
        <pc:grpChg chg="add del mod">
          <ac:chgData name="Rader, Aidan D" userId="56c908b0-d2ec-4571-8545-db08f4f66ee4" providerId="ADAL" clId="{5CEB6FB3-BC79-48BF-A338-3105D7E5C016}" dt="2025-02-26T15:02:07.437" v="3569" actId="478"/>
          <ac:grpSpMkLst>
            <pc:docMk/>
            <pc:sldMk cId="381445358" sldId="338"/>
            <ac:grpSpMk id="15" creationId="{2C66200C-ACC3-EF0A-21DA-2C451306C18A}"/>
          </ac:grpSpMkLst>
        </pc:grpChg>
        <pc:grpChg chg="add mod">
          <ac:chgData name="Rader, Aidan D" userId="56c908b0-d2ec-4571-8545-db08f4f66ee4" providerId="ADAL" clId="{5CEB6FB3-BC79-48BF-A338-3105D7E5C016}" dt="2025-02-26T20:26:53.503" v="4051" actId="1076"/>
          <ac:grpSpMkLst>
            <pc:docMk/>
            <pc:sldMk cId="381445358" sldId="338"/>
            <ac:grpSpMk id="22" creationId="{19BC634B-94D5-E80E-CF32-B4230C294F25}"/>
          </ac:grpSpMkLst>
        </pc:grpChg>
        <pc:picChg chg="del mod modCrop">
          <ac:chgData name="Rader, Aidan D" userId="56c908b0-d2ec-4571-8545-db08f4f66ee4" providerId="ADAL" clId="{5CEB6FB3-BC79-48BF-A338-3105D7E5C016}" dt="2025-02-26T14:27:59.370" v="3173" actId="478"/>
          <ac:picMkLst>
            <pc:docMk/>
            <pc:sldMk cId="381445358" sldId="338"/>
            <ac:picMk id="3" creationId="{E1EFEC84-086F-890F-7416-4CE7EE387525}"/>
          </ac:picMkLst>
        </pc:picChg>
        <pc:picChg chg="del">
          <ac:chgData name="Rader, Aidan D" userId="56c908b0-d2ec-4571-8545-db08f4f66ee4" providerId="ADAL" clId="{5CEB6FB3-BC79-48BF-A338-3105D7E5C016}" dt="2025-02-26T14:27:57.292" v="3170" actId="478"/>
          <ac:picMkLst>
            <pc:docMk/>
            <pc:sldMk cId="381445358" sldId="338"/>
            <ac:picMk id="4" creationId="{355B7E06-BD4B-E49F-8339-4F5BB0D70E0A}"/>
          </ac:picMkLst>
        </pc:picChg>
        <pc:picChg chg="del">
          <ac:chgData name="Rader, Aidan D" userId="56c908b0-d2ec-4571-8545-db08f4f66ee4" providerId="ADAL" clId="{5CEB6FB3-BC79-48BF-A338-3105D7E5C016}" dt="2025-02-26T14:27:55.278" v="3169" actId="478"/>
          <ac:picMkLst>
            <pc:docMk/>
            <pc:sldMk cId="381445358" sldId="338"/>
            <ac:picMk id="5" creationId="{92FB8823-6C8C-842E-EC37-DD3753E608B9}"/>
          </ac:picMkLst>
        </pc:picChg>
        <pc:picChg chg="add del mod">
          <ac:chgData name="Rader, Aidan D" userId="56c908b0-d2ec-4571-8545-db08f4f66ee4" providerId="ADAL" clId="{5CEB6FB3-BC79-48BF-A338-3105D7E5C016}" dt="2025-02-26T20:08:54.131" v="3654" actId="478"/>
          <ac:picMkLst>
            <pc:docMk/>
            <pc:sldMk cId="381445358" sldId="338"/>
            <ac:picMk id="8" creationId="{AF29C435-0FB3-1A21-04FF-1D508D050BEC}"/>
          </ac:picMkLst>
        </pc:picChg>
        <pc:picChg chg="add mod ord">
          <ac:chgData name="Rader, Aidan D" userId="56c908b0-d2ec-4571-8545-db08f4f66ee4" providerId="ADAL" clId="{5CEB6FB3-BC79-48BF-A338-3105D7E5C016}" dt="2025-02-26T22:14:43.078" v="4064" actId="1076"/>
          <ac:picMkLst>
            <pc:docMk/>
            <pc:sldMk cId="381445358" sldId="338"/>
            <ac:picMk id="11" creationId="{E584AE53-E419-EDD9-509E-2C969E8555F3}"/>
          </ac:picMkLst>
        </pc:picChg>
        <pc:picChg chg="add mod">
          <ac:chgData name="Rader, Aidan D" userId="56c908b0-d2ec-4571-8545-db08f4f66ee4" providerId="ADAL" clId="{5CEB6FB3-BC79-48BF-A338-3105D7E5C016}" dt="2025-02-26T14:44:48.929" v="3415" actId="1582"/>
          <ac:picMkLst>
            <pc:docMk/>
            <pc:sldMk cId="381445358" sldId="338"/>
            <ac:picMk id="13" creationId="{7195F98D-F82B-2C39-2F33-88B50E976850}"/>
          </ac:picMkLst>
        </pc:picChg>
        <pc:picChg chg="add mod">
          <ac:chgData name="Rader, Aidan D" userId="56c908b0-d2ec-4571-8545-db08f4f66ee4" providerId="ADAL" clId="{5CEB6FB3-BC79-48BF-A338-3105D7E5C016}" dt="2025-02-26T15:03:51.182" v="3591" actId="1582"/>
          <ac:picMkLst>
            <pc:docMk/>
            <pc:sldMk cId="381445358" sldId="338"/>
            <ac:picMk id="19" creationId="{C042D27D-F970-54A2-513C-58102220CB36}"/>
          </ac:picMkLst>
        </pc:picChg>
        <pc:cxnChg chg="del">
          <ac:chgData name="Rader, Aidan D" userId="56c908b0-d2ec-4571-8545-db08f4f66ee4" providerId="ADAL" clId="{5CEB6FB3-BC79-48BF-A338-3105D7E5C016}" dt="2025-02-26T14:27:58.057" v="3171" actId="478"/>
          <ac:cxnSpMkLst>
            <pc:docMk/>
            <pc:sldMk cId="381445358" sldId="338"/>
            <ac:cxnSpMk id="6" creationId="{F4E554AC-ED9E-579B-211A-9685F5F4C2AD}"/>
          </ac:cxnSpMkLst>
        </pc:cxnChg>
      </pc:sldChg>
    </pc:docChg>
  </pc:docChgLst>
  <pc:docChgLst>
    <pc:chgData name="Regan, Ryan" userId="S::ryan13516@tamu.edu::6995c692-73f5-4ae4-b5cb-cd593e21e106" providerId="AD" clId="Web-{571693C9-B96B-31B3-BD64-55A702E6A2BA}"/>
    <pc:docChg chg="addSld sldOrd">
      <pc:chgData name="Regan, Ryan" userId="S::ryan13516@tamu.edu::6995c692-73f5-4ae4-b5cb-cd593e21e106" providerId="AD" clId="Web-{571693C9-B96B-31B3-BD64-55A702E6A2BA}" dt="2025-02-13T21:38:50.321" v="9"/>
      <pc:docMkLst>
        <pc:docMk/>
      </pc:docMkLst>
      <pc:sldChg chg="ord">
        <pc:chgData name="Regan, Ryan" userId="S::ryan13516@tamu.edu::6995c692-73f5-4ae4-b5cb-cd593e21e106" providerId="AD" clId="Web-{571693C9-B96B-31B3-BD64-55A702E6A2BA}" dt="2025-02-13T21:38:46.915" v="8"/>
        <pc:sldMkLst>
          <pc:docMk/>
          <pc:sldMk cId="3741792644" sldId="309"/>
        </pc:sldMkLst>
      </pc:sldChg>
      <pc:sldChg chg="add replId">
        <pc:chgData name="Regan, Ryan" userId="S::ryan13516@tamu.edu::6995c692-73f5-4ae4-b5cb-cd593e21e106" providerId="AD" clId="Web-{571693C9-B96B-31B3-BD64-55A702E6A2BA}" dt="2025-02-13T21:38:17.898" v="0"/>
        <pc:sldMkLst>
          <pc:docMk/>
          <pc:sldMk cId="2916114199" sldId="316"/>
        </pc:sldMkLst>
      </pc:sldChg>
      <pc:sldChg chg="add replId">
        <pc:chgData name="Regan, Ryan" userId="S::ryan13516@tamu.edu::6995c692-73f5-4ae4-b5cb-cd593e21e106" providerId="AD" clId="Web-{571693C9-B96B-31B3-BD64-55A702E6A2BA}" dt="2025-02-13T21:38:21.164" v="1"/>
        <pc:sldMkLst>
          <pc:docMk/>
          <pc:sldMk cId="683191877" sldId="317"/>
        </pc:sldMkLst>
      </pc:sldChg>
      <pc:sldChg chg="add replId">
        <pc:chgData name="Regan, Ryan" userId="S::ryan13516@tamu.edu::6995c692-73f5-4ae4-b5cb-cd593e21e106" providerId="AD" clId="Web-{571693C9-B96B-31B3-BD64-55A702E6A2BA}" dt="2025-02-13T21:38:26.353" v="2"/>
        <pc:sldMkLst>
          <pc:docMk/>
          <pc:sldMk cId="1498261235" sldId="318"/>
        </pc:sldMkLst>
      </pc:sldChg>
      <pc:sldChg chg="add ord replId">
        <pc:chgData name="Regan, Ryan" userId="S::ryan13516@tamu.edu::6995c692-73f5-4ae4-b5cb-cd593e21e106" providerId="AD" clId="Web-{571693C9-B96B-31B3-BD64-55A702E6A2BA}" dt="2025-02-13T21:38:43.352" v="7"/>
        <pc:sldMkLst>
          <pc:docMk/>
          <pc:sldMk cId="940204411" sldId="319"/>
        </pc:sldMkLst>
      </pc:sldChg>
      <pc:sldChg chg="add ord replId">
        <pc:chgData name="Regan, Ryan" userId="S::ryan13516@tamu.edu::6995c692-73f5-4ae4-b5cb-cd593e21e106" providerId="AD" clId="Web-{571693C9-B96B-31B3-BD64-55A702E6A2BA}" dt="2025-02-13T21:38:50.321" v="9"/>
        <pc:sldMkLst>
          <pc:docMk/>
          <pc:sldMk cId="1132669036" sldId="320"/>
        </pc:sldMkLst>
      </pc:sldChg>
      <pc:sldChg chg="add replId">
        <pc:chgData name="Regan, Ryan" userId="S::ryan13516@tamu.edu::6995c692-73f5-4ae4-b5cb-cd593e21e106" providerId="AD" clId="Web-{571693C9-B96B-31B3-BD64-55A702E6A2BA}" dt="2025-02-13T21:38:34.649" v="5"/>
        <pc:sldMkLst>
          <pc:docMk/>
          <pc:sldMk cId="3371234432" sldId="321"/>
        </pc:sldMkLst>
      </pc:sldChg>
    </pc:docChg>
  </pc:docChgLst>
  <pc:docChgLst>
    <pc:chgData name="Regan, Ryan" userId="S::ryan13516@tamu.edu::6995c692-73f5-4ae4-b5cb-cd593e21e106" providerId="AD" clId="Web-{EB805905-87A5-5365-77CD-F321C20F6952}"/>
    <pc:docChg chg="addSld delSld modSld sldOrd">
      <pc:chgData name="Regan, Ryan" userId="S::ryan13516@tamu.edu::6995c692-73f5-4ae4-b5cb-cd593e21e106" providerId="AD" clId="Web-{EB805905-87A5-5365-77CD-F321C20F6952}" dt="2025-02-13T22:20:21.325" v="888" actId="20577"/>
      <pc:docMkLst>
        <pc:docMk/>
      </pc:docMkLst>
      <pc:sldChg chg="del">
        <pc:chgData name="Regan, Ryan" userId="S::ryan13516@tamu.edu::6995c692-73f5-4ae4-b5cb-cd593e21e106" providerId="AD" clId="Web-{EB805905-87A5-5365-77CD-F321C20F6952}" dt="2025-02-13T21:52:55.321" v="422"/>
        <pc:sldMkLst>
          <pc:docMk/>
          <pc:sldMk cId="3741792644" sldId="309"/>
        </pc:sldMkLst>
      </pc:sldChg>
      <pc:sldChg chg="delSp modSp">
        <pc:chgData name="Regan, Ryan" userId="S::ryan13516@tamu.edu::6995c692-73f5-4ae4-b5cb-cd593e21e106" providerId="AD" clId="Web-{EB805905-87A5-5365-77CD-F321C20F6952}" dt="2025-02-13T21:45:34.928" v="410"/>
        <pc:sldMkLst>
          <pc:docMk/>
          <pc:sldMk cId="1498261235" sldId="318"/>
        </pc:sldMkLst>
        <pc:spChg chg="mod">
          <ac:chgData name="Regan, Ryan" userId="S::ryan13516@tamu.edu::6995c692-73f5-4ae4-b5cb-cd593e21e106" providerId="AD" clId="Web-{EB805905-87A5-5365-77CD-F321C20F6952}" dt="2025-02-13T21:41:16.699" v="11" actId="20577"/>
          <ac:spMkLst>
            <pc:docMk/>
            <pc:sldMk cId="1498261235" sldId="318"/>
            <ac:spMk id="82" creationId="{A531652D-5C33-B823-74D5-7A6005B86B4D}"/>
          </ac:spMkLst>
        </pc:spChg>
        <pc:graphicFrameChg chg="mod modGraphic">
          <ac:chgData name="Regan, Ryan" userId="S::ryan13516@tamu.edu::6995c692-73f5-4ae4-b5cb-cd593e21e106" providerId="AD" clId="Web-{EB805905-87A5-5365-77CD-F321C20F6952}" dt="2025-02-13T21:45:19.896" v="407"/>
          <ac:graphicFrameMkLst>
            <pc:docMk/>
            <pc:sldMk cId="1498261235" sldId="318"/>
            <ac:graphicFrameMk id="83" creationId="{227C493C-2668-41AC-5B53-361BAF3FA413}"/>
          </ac:graphicFrameMkLst>
        </pc:graphicFrameChg>
      </pc:sldChg>
      <pc:sldChg chg="del">
        <pc:chgData name="Regan, Ryan" userId="S::ryan13516@tamu.edu::6995c692-73f5-4ae4-b5cb-cd593e21e106" providerId="AD" clId="Web-{EB805905-87A5-5365-77CD-F321C20F6952}" dt="2025-02-13T21:52:53.664" v="421"/>
        <pc:sldMkLst>
          <pc:docMk/>
          <pc:sldMk cId="940204411" sldId="319"/>
        </pc:sldMkLst>
      </pc:sldChg>
      <pc:sldChg chg="del">
        <pc:chgData name="Regan, Ryan" userId="S::ryan13516@tamu.edu::6995c692-73f5-4ae4-b5cb-cd593e21e106" providerId="AD" clId="Web-{EB805905-87A5-5365-77CD-F321C20F6952}" dt="2025-02-13T21:52:57.711" v="423"/>
        <pc:sldMkLst>
          <pc:docMk/>
          <pc:sldMk cId="1132669036" sldId="320"/>
        </pc:sldMkLst>
      </pc:sldChg>
      <pc:sldChg chg="addSp delSp modSp">
        <pc:chgData name="Regan, Ryan" userId="S::ryan13516@tamu.edu::6995c692-73f5-4ae4-b5cb-cd593e21e106" providerId="AD" clId="Web-{EB805905-87A5-5365-77CD-F321C20F6952}" dt="2025-02-13T22:20:21.325" v="888" actId="20577"/>
        <pc:sldMkLst>
          <pc:docMk/>
          <pc:sldMk cId="3371234432" sldId="321"/>
        </pc:sldMkLst>
        <pc:spChg chg="add mod">
          <ac:chgData name="Regan, Ryan" userId="S::ryan13516@tamu.edu::6995c692-73f5-4ae4-b5cb-cd593e21e106" providerId="AD" clId="Web-{EB805905-87A5-5365-77CD-F321C20F6952}" dt="2025-02-13T22:14:23.748" v="762"/>
          <ac:spMkLst>
            <pc:docMk/>
            <pc:sldMk cId="3371234432" sldId="321"/>
            <ac:spMk id="7" creationId="{FA842A2D-BBA6-D0B4-FD24-92702BB179A9}"/>
          </ac:spMkLst>
        </pc:spChg>
        <pc:spChg chg="add mod">
          <ac:chgData name="Regan, Ryan" userId="S::ryan13516@tamu.edu::6995c692-73f5-4ae4-b5cb-cd593e21e106" providerId="AD" clId="Web-{EB805905-87A5-5365-77CD-F321C20F6952}" dt="2025-02-13T22:20:21.325" v="888" actId="20577"/>
          <ac:spMkLst>
            <pc:docMk/>
            <pc:sldMk cId="3371234432" sldId="321"/>
            <ac:spMk id="9" creationId="{0BFDDB7D-8F08-547D-2434-EFBD1850F077}"/>
          </ac:spMkLst>
        </pc:spChg>
        <pc:spChg chg="mod">
          <ac:chgData name="Regan, Ryan" userId="S::ryan13516@tamu.edu::6995c692-73f5-4ae4-b5cb-cd593e21e106" providerId="AD" clId="Web-{EB805905-87A5-5365-77CD-F321C20F6952}" dt="2025-02-13T22:05:20.976" v="732" actId="20577"/>
          <ac:spMkLst>
            <pc:docMk/>
            <pc:sldMk cId="3371234432" sldId="321"/>
            <ac:spMk id="90" creationId="{E1E3EA50-2357-56B0-AFBF-DDF578C33B41}"/>
          </ac:spMkLst>
        </pc:spChg>
        <pc:picChg chg="add mod">
          <ac:chgData name="Regan, Ryan" userId="S::ryan13516@tamu.edu::6995c692-73f5-4ae4-b5cb-cd593e21e106" providerId="AD" clId="Web-{EB805905-87A5-5365-77CD-F321C20F6952}" dt="2025-02-13T22:09:32.361" v="744" actId="1076"/>
          <ac:picMkLst>
            <pc:docMk/>
            <pc:sldMk cId="3371234432" sldId="321"/>
            <ac:picMk id="3" creationId="{3AA87434-0B1A-C1CA-3319-641F0EDC5A36}"/>
          </ac:picMkLst>
        </pc:picChg>
        <pc:picChg chg="add mod">
          <ac:chgData name="Regan, Ryan" userId="S::ryan13516@tamu.edu::6995c692-73f5-4ae4-b5cb-cd593e21e106" providerId="AD" clId="Web-{EB805905-87A5-5365-77CD-F321C20F6952}" dt="2025-02-13T22:11:51.195" v="748" actId="1076"/>
          <ac:picMkLst>
            <pc:docMk/>
            <pc:sldMk cId="3371234432" sldId="321"/>
            <ac:picMk id="4" creationId="{185B7438-9A14-6FAB-A0B6-9FBB50D5C3C3}"/>
          </ac:picMkLst>
        </pc:picChg>
        <pc:picChg chg="add mod">
          <ac:chgData name="Regan, Ryan" userId="S::ryan13516@tamu.edu::6995c692-73f5-4ae4-b5cb-cd593e21e106" providerId="AD" clId="Web-{EB805905-87A5-5365-77CD-F321C20F6952}" dt="2025-02-13T22:12:59.354" v="752" actId="1076"/>
          <ac:picMkLst>
            <pc:docMk/>
            <pc:sldMk cId="3371234432" sldId="321"/>
            <ac:picMk id="5" creationId="{B556597E-D052-0598-3DDD-847DFFA615E5}"/>
          </ac:picMkLst>
        </pc:picChg>
        <pc:cxnChg chg="add mod">
          <ac:chgData name="Regan, Ryan" userId="S::ryan13516@tamu.edu::6995c692-73f5-4ae4-b5cb-cd593e21e106" providerId="AD" clId="Web-{EB805905-87A5-5365-77CD-F321C20F6952}" dt="2025-02-13T22:14:37.873" v="764"/>
          <ac:cxnSpMkLst>
            <pc:docMk/>
            <pc:sldMk cId="3371234432" sldId="321"/>
            <ac:cxnSpMk id="6" creationId="{2ED4E209-5BDC-15EB-9D9A-539ACF180C41}"/>
          </ac:cxnSpMkLst>
        </pc:cxnChg>
      </pc:sldChg>
      <pc:sldChg chg="modSp add del replId">
        <pc:chgData name="Regan, Ryan" userId="S::ryan13516@tamu.edu::6995c692-73f5-4ae4-b5cb-cd593e21e106" providerId="AD" clId="Web-{EB805905-87A5-5365-77CD-F321C20F6952}" dt="2025-02-13T21:56:35.377" v="530"/>
        <pc:sldMkLst>
          <pc:docMk/>
          <pc:sldMk cId="44507438" sldId="322"/>
        </pc:sldMkLst>
      </pc:sldChg>
      <pc:sldChg chg="add del replId">
        <pc:chgData name="Regan, Ryan" userId="S::ryan13516@tamu.edu::6995c692-73f5-4ae4-b5cb-cd593e21e106" providerId="AD" clId="Web-{EB805905-87A5-5365-77CD-F321C20F6952}" dt="2025-02-13T21:56:37.642" v="531"/>
        <pc:sldMkLst>
          <pc:docMk/>
          <pc:sldMk cId="3975738073" sldId="323"/>
        </pc:sldMkLst>
      </pc:sldChg>
      <pc:sldChg chg="modSp add ord replId">
        <pc:chgData name="Regan, Ryan" userId="S::ryan13516@tamu.edu::6995c692-73f5-4ae4-b5cb-cd593e21e106" providerId="AD" clId="Web-{EB805905-87A5-5365-77CD-F321C20F6952}" dt="2025-02-13T21:59:53.275" v="635"/>
        <pc:sldMkLst>
          <pc:docMk/>
          <pc:sldMk cId="650469114" sldId="324"/>
        </pc:sldMkLst>
        <pc:spChg chg="mod">
          <ac:chgData name="Regan, Ryan" userId="S::ryan13516@tamu.edu::6995c692-73f5-4ae4-b5cb-cd593e21e106" providerId="AD" clId="Web-{EB805905-87A5-5365-77CD-F321C20F6952}" dt="2025-02-13T21:57:29.222" v="574" actId="20577"/>
          <ac:spMkLst>
            <pc:docMk/>
            <pc:sldMk cId="650469114" sldId="324"/>
            <ac:spMk id="90" creationId="{F86FCDA1-3717-7B02-C334-1364BA8D60DA}"/>
          </ac:spMkLst>
        </pc:spChg>
      </pc:sldChg>
      <pc:sldChg chg="modSp add ord replId">
        <pc:chgData name="Regan, Ryan" userId="S::ryan13516@tamu.edu::6995c692-73f5-4ae4-b5cb-cd593e21e106" providerId="AD" clId="Web-{EB805905-87A5-5365-77CD-F321C20F6952}" dt="2025-02-13T21:59:33.071" v="632" actId="20577"/>
        <pc:sldMkLst>
          <pc:docMk/>
          <pc:sldMk cId="475265128" sldId="325"/>
        </pc:sldMkLst>
        <pc:spChg chg="mod">
          <ac:chgData name="Regan, Ryan" userId="S::ryan13516@tamu.edu::6995c692-73f5-4ae4-b5cb-cd593e21e106" providerId="AD" clId="Web-{EB805905-87A5-5365-77CD-F321C20F6952}" dt="2025-02-13T21:59:33.071" v="632" actId="20577"/>
          <ac:spMkLst>
            <pc:docMk/>
            <pc:sldMk cId="475265128" sldId="325"/>
            <ac:spMk id="90" creationId="{8AC7A906-48A1-ADE2-09DD-EFE3B10A0EC0}"/>
          </ac:spMkLst>
        </pc:spChg>
      </pc:sldChg>
      <pc:sldChg chg="modSp add replId">
        <pc:chgData name="Regan, Ryan" userId="S::ryan13516@tamu.edu::6995c692-73f5-4ae4-b5cb-cd593e21e106" providerId="AD" clId="Web-{EB805905-87A5-5365-77CD-F321C20F6952}" dt="2025-02-13T22:19:39.604" v="857" actId="20577"/>
        <pc:sldMkLst>
          <pc:docMk/>
          <pc:sldMk cId="3131676375" sldId="326"/>
        </pc:sldMkLst>
        <pc:spChg chg="mod">
          <ac:chgData name="Regan, Ryan" userId="S::ryan13516@tamu.edu::6995c692-73f5-4ae4-b5cb-cd593e21e106" providerId="AD" clId="Web-{EB805905-87A5-5365-77CD-F321C20F6952}" dt="2025-02-13T22:19:39.604" v="857" actId="20577"/>
          <ac:spMkLst>
            <pc:docMk/>
            <pc:sldMk cId="3131676375" sldId="326"/>
            <ac:spMk id="88" creationId="{BD1982E8-FE4C-3235-58CB-EDFCFEFB9E95}"/>
          </ac:spMkLst>
        </pc:spChg>
        <pc:spChg chg="mod">
          <ac:chgData name="Regan, Ryan" userId="S::ryan13516@tamu.edu::6995c692-73f5-4ae4-b5cb-cd593e21e106" providerId="AD" clId="Web-{EB805905-87A5-5365-77CD-F321C20F6952}" dt="2025-02-13T22:06:35.510" v="741" actId="20577"/>
          <ac:spMkLst>
            <pc:docMk/>
            <pc:sldMk cId="3131676375" sldId="326"/>
            <ac:spMk id="90" creationId="{1D6C1A2C-FCE7-2B13-4753-B30B10AFB2DE}"/>
          </ac:spMkLst>
        </pc:spChg>
      </pc:sldChg>
    </pc:docChg>
  </pc:docChgLst>
  <pc:docChgLst>
    <pc:chgData name="Miller, Mackenzie" userId="S::mackenziemiller@tamu.edu::f143bfc3-e4b2-4691-a54e-02f186012e6b" providerId="AD" clId="Web-{EA2EC857-C18F-0134-7B57-D236F8B0AA8F}"/>
    <pc:docChg chg="modSld">
      <pc:chgData name="Miller, Mackenzie" userId="S::mackenziemiller@tamu.edu::f143bfc3-e4b2-4691-a54e-02f186012e6b" providerId="AD" clId="Web-{EA2EC857-C18F-0134-7B57-D236F8B0AA8F}" dt="2025-02-26T15:18:01.947" v="318" actId="1076"/>
      <pc:docMkLst>
        <pc:docMk/>
      </pc:docMkLst>
      <pc:sldChg chg="modSp">
        <pc:chgData name="Miller, Mackenzie" userId="S::mackenziemiller@tamu.edu::f143bfc3-e4b2-4691-a54e-02f186012e6b" providerId="AD" clId="Web-{EA2EC857-C18F-0134-7B57-D236F8B0AA8F}" dt="2025-02-26T15:14:50.855" v="265"/>
        <pc:sldMkLst>
          <pc:docMk/>
          <pc:sldMk cId="3972308041" sldId="330"/>
        </pc:sldMkLst>
        <pc:graphicFrameChg chg="mod modGraphic">
          <ac:chgData name="Miller, Mackenzie" userId="S::mackenziemiller@tamu.edu::f143bfc3-e4b2-4691-a54e-02f186012e6b" providerId="AD" clId="Web-{EA2EC857-C18F-0134-7B57-D236F8B0AA8F}" dt="2025-02-26T15:14:50.855" v="265"/>
          <ac:graphicFrameMkLst>
            <pc:docMk/>
            <pc:sldMk cId="3972308041" sldId="330"/>
            <ac:graphicFrameMk id="83" creationId="{00000000-0000-0000-0000-000000000000}"/>
          </ac:graphicFrameMkLst>
        </pc:graphicFrameChg>
      </pc:sldChg>
      <pc:sldChg chg="modSp">
        <pc:chgData name="Miller, Mackenzie" userId="S::mackenziemiller@tamu.edu::f143bfc3-e4b2-4691-a54e-02f186012e6b" providerId="AD" clId="Web-{EA2EC857-C18F-0134-7B57-D236F8B0AA8F}" dt="2025-02-26T15:15:59.626" v="295"/>
        <pc:sldMkLst>
          <pc:docMk/>
          <pc:sldMk cId="723860958" sldId="334"/>
        </pc:sldMkLst>
        <pc:graphicFrameChg chg="mod modGraphic">
          <ac:chgData name="Miller, Mackenzie" userId="S::mackenziemiller@tamu.edu::f143bfc3-e4b2-4691-a54e-02f186012e6b" providerId="AD" clId="Web-{EA2EC857-C18F-0134-7B57-D236F8B0AA8F}" dt="2025-02-26T15:15:59.626" v="295"/>
          <ac:graphicFrameMkLst>
            <pc:docMk/>
            <pc:sldMk cId="723860958" sldId="334"/>
            <ac:graphicFrameMk id="2" creationId="{98AC7637-8A70-2881-43D3-06A0292B5D0D}"/>
          </ac:graphicFrameMkLst>
        </pc:graphicFrameChg>
      </pc:sldChg>
      <pc:sldChg chg="modSp">
        <pc:chgData name="Miller, Mackenzie" userId="S::mackenziemiller@tamu.edu::f143bfc3-e4b2-4691-a54e-02f186012e6b" providerId="AD" clId="Web-{EA2EC857-C18F-0134-7B57-D236F8B0AA8F}" dt="2025-02-26T15:16:52.473" v="315"/>
        <pc:sldMkLst>
          <pc:docMk/>
          <pc:sldMk cId="3727156420" sldId="335"/>
        </pc:sldMkLst>
        <pc:graphicFrameChg chg="mod modGraphic">
          <ac:chgData name="Miller, Mackenzie" userId="S::mackenziemiller@tamu.edu::f143bfc3-e4b2-4691-a54e-02f186012e6b" providerId="AD" clId="Web-{EA2EC857-C18F-0134-7B57-D236F8B0AA8F}" dt="2025-02-26T15:16:52.473" v="315"/>
          <ac:graphicFrameMkLst>
            <pc:docMk/>
            <pc:sldMk cId="3727156420" sldId="335"/>
            <ac:graphicFrameMk id="2" creationId="{C76BC916-FF2E-AF43-F6B0-6708A1C66893}"/>
          </ac:graphicFrameMkLst>
        </pc:graphicFrameChg>
      </pc:sldChg>
      <pc:sldChg chg="modSp">
        <pc:chgData name="Miller, Mackenzie" userId="S::mackenziemiller@tamu.edu::f143bfc3-e4b2-4691-a54e-02f186012e6b" providerId="AD" clId="Web-{EA2EC857-C18F-0134-7B57-D236F8B0AA8F}" dt="2025-02-26T15:18:01.947" v="318" actId="1076"/>
        <pc:sldMkLst>
          <pc:docMk/>
          <pc:sldMk cId="381445358" sldId="338"/>
        </pc:sldMkLst>
        <pc:grpChg chg="mod">
          <ac:chgData name="Miller, Mackenzie" userId="S::mackenziemiller@tamu.edu::f143bfc3-e4b2-4691-a54e-02f186012e6b" providerId="AD" clId="Web-{EA2EC857-C18F-0134-7B57-D236F8B0AA8F}" dt="2025-02-26T15:17:54.197" v="316" actId="1076"/>
          <ac:grpSpMkLst>
            <pc:docMk/>
            <pc:sldMk cId="381445358" sldId="338"/>
            <ac:grpSpMk id="22" creationId="{19BC634B-94D5-E80E-CF32-B4230C294F25}"/>
          </ac:grpSpMkLst>
        </pc:grpChg>
        <pc:picChg chg="mod">
          <ac:chgData name="Miller, Mackenzie" userId="S::mackenziemiller@tamu.edu::f143bfc3-e4b2-4691-a54e-02f186012e6b" providerId="AD" clId="Web-{EA2EC857-C18F-0134-7B57-D236F8B0AA8F}" dt="2025-02-26T15:18:01.947" v="318" actId="1076"/>
          <ac:picMkLst>
            <pc:docMk/>
            <pc:sldMk cId="381445358" sldId="338"/>
            <ac:picMk id="8" creationId="{AF29C435-0FB3-1A21-04FF-1D508D050BEC}"/>
          </ac:picMkLst>
        </pc:picChg>
      </pc:sldChg>
    </pc:docChg>
  </pc:docChgLst>
  <pc:docChgLst>
    <pc:chgData name="Miller, Mackenzie" userId="S::mackenziemiller@tamu.edu::f143bfc3-e4b2-4691-a54e-02f186012e6b" providerId="AD" clId="Web-{21214468-65FF-E563-76A8-1FF6B8ECECBE}"/>
    <pc:docChg chg="modSld">
      <pc:chgData name="Miller, Mackenzie" userId="S::mackenziemiller@tamu.edu::f143bfc3-e4b2-4691-a54e-02f186012e6b" providerId="AD" clId="Web-{21214468-65FF-E563-76A8-1FF6B8ECECBE}" dt="2025-02-20T20:59:28.447" v="14" actId="20577"/>
      <pc:docMkLst>
        <pc:docMk/>
      </pc:docMkLst>
      <pc:sldChg chg="modSp">
        <pc:chgData name="Miller, Mackenzie" userId="S::mackenziemiller@tamu.edu::f143bfc3-e4b2-4691-a54e-02f186012e6b" providerId="AD" clId="Web-{21214468-65FF-E563-76A8-1FF6B8ECECBE}" dt="2025-02-20T20:59:28.447" v="14" actId="20577"/>
        <pc:sldMkLst>
          <pc:docMk/>
          <pc:sldMk cId="3482335894" sldId="304"/>
        </pc:sldMkLst>
        <pc:spChg chg="mod">
          <ac:chgData name="Miller, Mackenzie" userId="S::mackenziemiller@tamu.edu::f143bfc3-e4b2-4691-a54e-02f186012e6b" providerId="AD" clId="Web-{21214468-65FF-E563-76A8-1FF6B8ECECBE}" dt="2025-02-20T20:59:28.447" v="14" actId="20577"/>
          <ac:spMkLst>
            <pc:docMk/>
            <pc:sldMk cId="3482335894" sldId="304"/>
            <ac:spMk id="54" creationId="{00000000-0000-0000-0000-000000000000}"/>
          </ac:spMkLst>
        </pc:spChg>
      </pc:sldChg>
    </pc:docChg>
  </pc:docChgLst>
  <pc:docChgLst>
    <pc:chgData name="Regan, Ryan" userId="S::ryan13516@tamu.edu::6995c692-73f5-4ae4-b5cb-cd593e21e106" providerId="AD" clId="Web-{6C6E6410-DE8E-29B5-4BDC-9BB9095C18AA}"/>
    <pc:docChg chg="modSld">
      <pc:chgData name="Regan, Ryan" userId="S::ryan13516@tamu.edu::6995c692-73f5-4ae4-b5cb-cd593e21e106" providerId="AD" clId="Web-{6C6E6410-DE8E-29B5-4BDC-9BB9095C18AA}" dt="2025-02-20T21:43:04.729" v="348"/>
      <pc:docMkLst>
        <pc:docMk/>
      </pc:docMkLst>
      <pc:sldChg chg="addSp modSp">
        <pc:chgData name="Regan, Ryan" userId="S::ryan13516@tamu.edu::6995c692-73f5-4ae4-b5cb-cd593e21e106" providerId="AD" clId="Web-{6C6E6410-DE8E-29B5-4BDC-9BB9095C18AA}" dt="2025-02-20T21:43:04.729" v="348"/>
        <pc:sldMkLst>
          <pc:docMk/>
          <pc:sldMk cId="1498261235" sldId="318"/>
        </pc:sldMkLst>
        <pc:graphicFrameChg chg="mod modGraphic">
          <ac:chgData name="Regan, Ryan" userId="S::ryan13516@tamu.edu::6995c692-73f5-4ae4-b5cb-cd593e21e106" providerId="AD" clId="Web-{6C6E6410-DE8E-29B5-4BDC-9BB9095C18AA}" dt="2025-02-20T21:35:42.570" v="340"/>
          <ac:graphicFrameMkLst>
            <pc:docMk/>
            <pc:sldMk cId="1498261235" sldId="318"/>
            <ac:graphicFrameMk id="83" creationId="{227C493C-2668-41AC-5B53-361BAF3FA413}"/>
          </ac:graphicFrameMkLst>
        </pc:graphicFrameChg>
        <pc:picChg chg="add mod">
          <ac:chgData name="Regan, Ryan" userId="S::ryan13516@tamu.edu::6995c692-73f5-4ae4-b5cb-cd593e21e106" providerId="AD" clId="Web-{6C6E6410-DE8E-29B5-4BDC-9BB9095C18AA}" dt="2025-02-20T21:42:33.245" v="344" actId="1076"/>
          <ac:picMkLst>
            <pc:docMk/>
            <pc:sldMk cId="1498261235" sldId="318"/>
            <ac:picMk id="2" creationId="{F1E187F1-5E60-4844-CF55-399D51180DD9}"/>
          </ac:picMkLst>
        </pc:picChg>
        <pc:picChg chg="add mod">
          <ac:chgData name="Regan, Ryan" userId="S::ryan13516@tamu.edu::6995c692-73f5-4ae4-b5cb-cd593e21e106" providerId="AD" clId="Web-{6C6E6410-DE8E-29B5-4BDC-9BB9095C18AA}" dt="2025-02-20T21:42:26.917" v="343" actId="1076"/>
          <ac:picMkLst>
            <pc:docMk/>
            <pc:sldMk cId="1498261235" sldId="318"/>
            <ac:picMk id="3" creationId="{CC0FA10D-08AE-7429-DFBC-33AAED01893C}"/>
          </ac:picMkLst>
        </pc:picChg>
        <pc:cxnChg chg="add mod">
          <ac:chgData name="Regan, Ryan" userId="S::ryan13516@tamu.edu::6995c692-73f5-4ae4-b5cb-cd593e21e106" providerId="AD" clId="Web-{6C6E6410-DE8E-29B5-4BDC-9BB9095C18AA}" dt="2025-02-20T21:43:04.729" v="348"/>
          <ac:cxnSpMkLst>
            <pc:docMk/>
            <pc:sldMk cId="1498261235" sldId="318"/>
            <ac:cxnSpMk id="4" creationId="{29D708ED-F700-2F1E-C6C0-3B9893496290}"/>
          </ac:cxnSpMkLst>
        </pc:cxnChg>
      </pc:sldChg>
    </pc:docChg>
  </pc:docChgLst>
  <pc:docChgLst>
    <pc:chgData name="Nguyen, Andrew" userId="f77e9cb5-0f85-442d-b9a1-1c52c52d15f5" providerId="ADAL" clId="{1F6EB9E7-F28E-2341-AF01-8E9D057B9AB9}"/>
    <pc:docChg chg="modSld">
      <pc:chgData name="Nguyen, Andrew" userId="f77e9cb5-0f85-442d-b9a1-1c52c52d15f5" providerId="ADAL" clId="{1F6EB9E7-F28E-2341-AF01-8E9D057B9AB9}" dt="2025-02-26T19:28:17.884" v="7" actId="20577"/>
      <pc:docMkLst>
        <pc:docMk/>
      </pc:docMkLst>
      <pc:sldChg chg="modSp">
        <pc:chgData name="Nguyen, Andrew" userId="f77e9cb5-0f85-442d-b9a1-1c52c52d15f5" providerId="ADAL" clId="{1F6EB9E7-F28E-2341-AF01-8E9D057B9AB9}" dt="2025-02-26T19:28:17.884" v="7" actId="20577"/>
        <pc:sldMkLst>
          <pc:docMk/>
          <pc:sldMk cId="1891183139" sldId="331"/>
        </pc:sldMkLst>
        <pc:graphicFrameChg chg="modGraphic">
          <ac:chgData name="Nguyen, Andrew" userId="f77e9cb5-0f85-442d-b9a1-1c52c52d15f5" providerId="ADAL" clId="{1F6EB9E7-F28E-2341-AF01-8E9D057B9AB9}" dt="2025-02-26T19:28:17.884" v="7" actId="20577"/>
          <ac:graphicFrameMkLst>
            <pc:docMk/>
            <pc:sldMk cId="1891183139" sldId="331"/>
            <ac:graphicFrameMk id="83" creationId="{6902E209-4D95-7F02-D133-A27A05636E13}"/>
          </ac:graphicFrameMkLst>
        </pc:graphicFrameChg>
      </pc:sldChg>
    </pc:docChg>
  </pc:docChgLst>
  <pc:docChgLst>
    <pc:chgData name="Rader, Aidan D" userId="S::aidandrader@tamu.edu::56c908b0-d2ec-4571-8545-db08f4f66ee4" providerId="AD" clId="Web-{7079485D-9965-8AD0-1564-9A310F8B87C8}"/>
    <pc:docChg chg="addSld modSld modSection">
      <pc:chgData name="Rader, Aidan D" userId="S::aidandrader@tamu.edu::56c908b0-d2ec-4571-8545-db08f4f66ee4" providerId="AD" clId="Web-{7079485D-9965-8AD0-1564-9A310F8B87C8}" dt="2025-02-22T06:29:32.617" v="13"/>
      <pc:docMkLst>
        <pc:docMk/>
      </pc:docMkLst>
      <pc:sldChg chg="modNotes">
        <pc:chgData name="Rader, Aidan D" userId="S::aidandrader@tamu.edu::56c908b0-d2ec-4571-8545-db08f4f66ee4" providerId="AD" clId="Web-{7079485D-9965-8AD0-1564-9A310F8B87C8}" dt="2025-02-22T06:28:30.055" v="11"/>
        <pc:sldMkLst>
          <pc:docMk/>
          <pc:sldMk cId="3055576401" sldId="327"/>
        </pc:sldMkLst>
      </pc:sldChg>
      <pc:sldChg chg="delSp modSp add replId modNotes">
        <pc:chgData name="Rader, Aidan D" userId="S::aidandrader@tamu.edu::56c908b0-d2ec-4571-8545-db08f4f66ee4" providerId="AD" clId="Web-{7079485D-9965-8AD0-1564-9A310F8B87C8}" dt="2025-02-22T06:29:32.617" v="13"/>
        <pc:sldMkLst>
          <pc:docMk/>
          <pc:sldMk cId="2347137753" sldId="336"/>
        </pc:sldMkLst>
      </pc:sldChg>
    </pc:docChg>
  </pc:docChgLst>
</pc:chgInfo>
</file>

<file path=ppt/comments/modernComment_146_BAA996D7.xml><?xml version="1.0" encoding="utf-8"?>
<p188:cmLst xmlns:a="http://schemas.openxmlformats.org/drawingml/2006/main" xmlns:r="http://schemas.openxmlformats.org/officeDocument/2006/relationships" xmlns:p188="http://schemas.microsoft.com/office/powerpoint/2018/8/main">
  <p188:cm id="{8F6A6ABC-E552-483A-B6F2-3AB785E1C1A2}" authorId="{F8FA6FB4-85E4-8053-D004-A958A8DB3722}" created="2025-02-26T15:01:27.349" startDate="2025-02-26T15:01:27.350" dueDate="2025-02-26T15:01:27.350" assignedTo="{B92017F8-0DE9-7847-D7C6-01CE4AE42BA1}" title="@Miller, Mackenzie @Regan, Ryan Please fill out this slide more">
    <ac:txMkLst xmlns:ac="http://schemas.microsoft.com/office/drawing/2013/main/command">
      <pc:docMk xmlns:pc="http://schemas.microsoft.com/office/powerpoint/2013/main/command"/>
      <pc:sldMk xmlns:pc="http://schemas.microsoft.com/office/powerpoint/2013/main/command" cId="3131676375" sldId="326"/>
      <ac:spMk id="90" creationId="{1D6C1A2C-FCE7-2B13-4753-B30B10AFB2DE}"/>
      <ac:txMk cp="0" len="25">
        <ac:context len="83" hash="538015694"/>
      </ac:txMk>
    </ac:txMkLst>
    <p188:pos x="6572250" y="93823"/>
    <p188:replyLst>
      <p188:reply id="{392748A2-545B-4EB9-A6A8-C10CE21D19AC}" authorId="{B92017F8-0DE9-7847-D7C6-01CE4AE42BA1}" created="2025-02-26T15:11:28.105">
        <p188:txBody>
          <a:bodyPr/>
          <a:lstStyle/>
          <a:p>
            <a:r>
              <a:rPr lang="en-US"/>
              <a:t>we have not done this yet</a:t>
            </a:r>
          </a:p>
        </p188:txBody>
      </p188:reply>
      <p188:reply id="{8042B82C-F5FA-4B85-B9B5-8CB93A2D5A2A}" authorId="{F8FA6FB4-85E4-8053-D004-A958A8DB3722}" created="2025-02-26T15:12:25.534">
        <p188:txBody>
          <a:bodyPr/>
          <a:lstStyle/>
          <a:p>
            <a:r>
              <a:rPr lang="en-US"/>
              <a:t>Any of it, I thought the signal from the dev board to the digital to power was working?</a:t>
            </a:r>
          </a:p>
        </p188:txBody>
      </p188:reply>
      <p188:reply id="{B042F87A-CB97-4A07-A39F-531F21E22170}" authorId="{B92017F8-0DE9-7847-D7C6-01CE4AE42BA1}" created="2025-02-26T15:13:18.754">
        <p188:txBody>
          <a:bodyPr/>
          <a:lstStyle/>
          <a:p>
            <a:r>
              <a:rPr lang="en-US"/>
              <a:t>we never tried a relay signal. component level, it is the same, but we have not actually tested it yet</a:t>
            </a:r>
          </a:p>
        </p188:txBody>
      </p188:reply>
      <p188:reply id="{26C3B6DD-23E2-4904-A27F-D11F3901F9AE}" authorId="{F8FA6FB4-85E4-8053-D004-A958A8DB3722}" created="2025-02-26T15:13:28.193">
        <p188:txBody>
          <a:bodyPr/>
          <a:lstStyle/>
          <a:p>
            <a:r>
              <a:rPr lang="en-US"/>
              <a:t>I see</a:t>
            </a:r>
          </a:p>
        </p188:txBody>
      </p188:reply>
    </p188:replyLst>
    <p188:txBody>
      <a:bodyPr/>
      <a:lstStyle/>
      <a:p>
        <a:r>
          <a:rPr lang="en-US"/>
          <a:t>[@Miller, Mackenzie] [@Regan, Ryan] Please fill out this slide more</a:t>
        </a:r>
      </a:p>
    </p188:txBody>
    <p188:extLst>
      <p:ext xmlns:p="http://schemas.openxmlformats.org/presentationml/2006/main" uri="{5BB2D875-25FF-4072-B9AC-8F64D62656EB}">
        <p228:taskDetails xmlns:p228="http://schemas.microsoft.com/office/powerpoint/2022/08/main">
          <p228:history>
            <p228:event time="2025-02-26T15:01:27.349" id="{0348142D-9E20-447E-8521-2DA8E91812DA}">
              <p228:atrbtn authorId="{F8FA6FB4-85E4-8053-D004-A958A8DB3722}"/>
              <p228:anchr>
                <p228:comment id="{8F6A6ABC-E552-483A-B6F2-3AB785E1C1A2}"/>
              </p228:anchr>
              <p228:add/>
            </p228:event>
            <p228:event time="2025-02-26T15:01:27.349" id="{1901F5E3-BDAE-4E1C-A8FA-5D8471C81636}">
              <p228:atrbtn authorId="{F8FA6FB4-85E4-8053-D004-A958A8DB3722}"/>
              <p228:anchr>
                <p228:comment id="{8F6A6ABC-E552-483A-B6F2-3AB785E1C1A2}"/>
              </p228:anchr>
              <p228:asgn authorId="{B92017F8-0DE9-7847-D7C6-01CE4AE42BA1}"/>
            </p228:event>
            <p228:event time="2025-02-26T15:01:27.349" id="{50157B57-F9BF-4A3A-998D-4842A1F43007}">
              <p228:atrbtn authorId="{F8FA6FB4-85E4-8053-D004-A958A8DB3722}"/>
              <p228:anchr>
                <p228:comment id="{8F6A6ABC-E552-483A-B6F2-3AB785E1C1A2}"/>
              </p228:anchr>
              <p228:title val="@Miller, Mackenzie @Regan, Ryan Please fill out this slide more"/>
            </p228:event>
            <p228:event time="2025-02-26T15:01:27.349" id="{2144C43B-90C0-4F41-84B3-8DEB1707BDAF}">
              <p228:atrbtn authorId="{F8FA6FB4-85E4-8053-D004-A958A8DB3722}"/>
              <p228:anchr>
                <p228:comment id="{8F6A6ABC-E552-483A-B6F2-3AB785E1C1A2}"/>
              </p228:anchr>
              <p228:date stDt="2025-02-26T15:01:27.350" endDt="2025-02-26T15:01:27.350"/>
            </p228:event>
          </p228:history>
        </p228:taskDetails>
      </p:ext>
    </p188:extLst>
  </p188:cm>
</p188:cmLst>
</file>

<file path=ppt/comments/modernComment_14C_31D77143.xml><?xml version="1.0" encoding="utf-8"?>
<p188:cmLst xmlns:a="http://schemas.openxmlformats.org/drawingml/2006/main" xmlns:r="http://schemas.openxmlformats.org/officeDocument/2006/relationships" xmlns:p188="http://schemas.microsoft.com/office/powerpoint/2018/8/main">
  <p188:cm id="{C825B93D-BE27-4F8E-9382-CEB715C6E86C}" authorId="{B92017F8-0DE9-7847-D7C6-01CE4AE42BA1}" status="resolved" created="2025-02-26T15:09:46.207" complete="100000">
    <ac:txMkLst xmlns:ac="http://schemas.microsoft.com/office/drawing/2013/main/command">
      <pc:docMk xmlns:pc="http://schemas.microsoft.com/office/powerpoint/2013/main/command"/>
      <pc:sldMk xmlns:pc="http://schemas.microsoft.com/office/powerpoint/2013/main/command" cId="836202819" sldId="332"/>
      <ac:graphicFrameMk id="83" creationId="{F658E94B-A2A6-4E6B-B239-50D34CEEE690}"/>
      <ac:tblMk/>
      <ac:tcMk rowId="10001" colId="20000"/>
      <ac:txMk cp="85">
        <ac:context len="88" hash="2336852051"/>
      </ac:txMk>
    </ac:txMkLst>
    <p188:pos x="3436188" y="2314754"/>
    <p188:replyLst>
      <p188:reply id="{3D4A0097-58D8-4EE2-9005-DA267F224821}" authorId="{F8FA6FB4-85E4-8053-D004-A958A8DB3722}" created="2025-02-26T15:46:52.358">
        <p188:txBody>
          <a:bodyPr/>
          <a:lstStyle/>
          <a:p>
            <a:r>
              <a:rPr lang="en-US"/>
              <a:t>I was misinterpreting the difference between integration and testing. I will resolve it.</a:t>
            </a:r>
          </a:p>
        </p188:txBody>
      </p188:reply>
    </p188:replyLst>
    <p188:txBody>
      <a:bodyPr/>
      <a:lstStyle/>
      <a:p>
        <a:r>
          <a:rPr lang="en-US"/>
          <a:t>i dont think we should be marking this as complete when it isnt</a:t>
        </a:r>
      </a:p>
    </p188:txBody>
  </p188:cm>
</p188:cmLst>
</file>

<file path=ppt/comments/modernComment_14E_2B253DDE.xml><?xml version="1.0" encoding="utf-8"?>
<p188:cmLst xmlns:a="http://schemas.openxmlformats.org/drawingml/2006/main" xmlns:r="http://schemas.openxmlformats.org/officeDocument/2006/relationships" xmlns:p188="http://schemas.microsoft.com/office/powerpoint/2018/8/main">
  <p188:cm id="{BE956814-57B9-4664-A095-48B0DD95F780}" authorId="{B92017F8-0DE9-7847-D7C6-01CE4AE42BA1}" status="resolved" created="2025-02-26T15:16:34.988" complete="100000">
    <ac:txMkLst xmlns:ac="http://schemas.microsoft.com/office/drawing/2013/main/command">
      <pc:docMk xmlns:pc="http://schemas.microsoft.com/office/powerpoint/2013/main/command"/>
      <pc:sldMk xmlns:pc="http://schemas.microsoft.com/office/powerpoint/2013/main/command" cId="723860958" sldId="334"/>
      <ac:graphicFrameMk id="2" creationId="{98AC7637-8A70-2881-43D3-06A0292B5D0D}"/>
      <ac:tblMk/>
      <ac:tcMk rowId="1847073504" colId="1321308039"/>
      <ac:txMk cp="0" len="9">
        <ac:context len="10" hash="3624235236"/>
      </ac:txMk>
    </ac:txMkLst>
    <p188:pos x="8885207" y="3579962"/>
    <p188:replyLst>
      <p188:reply id="{D560086C-E19B-46DA-85F1-01931C3EA020}" authorId="{F8FA6FB4-85E4-8053-D004-A958A8DB3722}" created="2025-02-26T15:44:31.130">
        <p188:txBody>
          <a:bodyPr/>
          <a:lstStyle/>
          <a:p>
            <a:r>
              <a:rPr lang="en-US"/>
              <a:t>I don’t know. I think it is leftover from the FSR when anything involving sensors was assumed to be yours.</a:t>
            </a:r>
          </a:p>
        </p188:txBody>
      </p188:reply>
    </p188:replyLst>
    <p188:txBody>
      <a:bodyPr/>
      <a:lstStyle/>
      <a:p>
        <a:r>
          <a:rPr lang="en-US"/>
          <a:t>why is this my task - i dont think i put this in here</a:t>
        </a:r>
      </a:p>
    </p188:txBody>
  </p188:cm>
</p188:cmLst>
</file>

<file path=ppt/comments/modernComment_152_16BC64EE.xml><?xml version="1.0" encoding="utf-8"?>
<p188:cmLst xmlns:a="http://schemas.openxmlformats.org/drawingml/2006/main" xmlns:r="http://schemas.openxmlformats.org/officeDocument/2006/relationships" xmlns:p188="http://schemas.microsoft.com/office/powerpoint/2018/8/main">
  <p188:cm id="{99F522B4-4BCB-47C4-B767-611D8C5BBA0F}" authorId="{B92017F8-0DE9-7847-D7C6-01CE4AE42BA1}" status="resolved" created="2025-02-26T15:23:17.252"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72907859-9A2F-446D-BAD7-523B3E1D83EC}" authorId="{F8FA6FB4-85E4-8053-D004-A958A8DB3722}" created="2025-02-26T15:31:49.588">
        <p188:txBody>
          <a:bodyPr/>
          <a:lstStyle/>
          <a:p>
            <a:r>
              <a:rPr lang="en-US"/>
              <a:t>We do not, I was not finished with the slide yet.</a:t>
            </a:r>
          </a:p>
        </p188:txBody>
      </p188:reply>
    </p188:replyLst>
    <p188:txBody>
      <a:bodyPr/>
      <a:lstStyle/>
      <a:p>
        <a:r>
          <a:rPr lang="en-US"/>
          <a:t>if the first two bullets are on the first slide, why do we need them on this slide</a:t>
        </a:r>
      </a:p>
    </p188:txBody>
  </p188:cm>
  <p188:cm id="{BE5350B8-8C76-4EE5-9F8D-168F137DAE06}" authorId="{B92017F8-0DE9-7847-D7C6-01CE4AE42BA1}" status="resolved" created="2025-02-26T15:23:53.021"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C348B470-B9D7-4FCB-BDA0-D9DE0EA96AF3}" authorId="{F8FA6FB4-85E4-8053-D004-A958A8DB3722}" created="2025-02-26T15:45:08.868">
        <p188:txBody>
          <a:bodyPr/>
          <a:lstStyle/>
          <a:p>
            <a:r>
              <a:rPr lang="en-US"/>
              <a:t>Ok</a:t>
            </a:r>
          </a:p>
        </p188:txBody>
      </p188:reply>
    </p188:replyLst>
    <p188:txBody>
      <a:bodyPr/>
      <a:lstStyle/>
      <a:p>
        <a:r>
          <a:rPr lang="en-US"/>
          <a:t>also, ryan said the sin wave is not good, so we cant put that in there.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0.390"/>
    </inkml:context>
    <inkml:brush xml:id="br0">
      <inkml:brushProperty name="width" value="0.07938" units="cm"/>
      <inkml:brushProperty name="height" value="0.07938" units="cm"/>
      <inkml:brushProperty name="color" value="#E71224"/>
    </inkml:brush>
  </inkml:definitions>
  <inkml:trace contextRef="#ctx0" brushRef="#br0">1192 1332 24575,'1101'0'0,"-1098"0"0,-1 0 0,1 0 0,-1 0 0,1 0 0,-1 0 0,0-1 0,1 1 0,-1-1 0,1 1 0,-1-1 0,0 0 0,0 0 0,1 0 0,-1 0 0,0 0 0,0-1 0,0 1 0,0 0 0,0-1 0,0 0 0,-1 1 0,1-1 0,-1 0 0,1 0 0,-1 0 0,1 0 0,0-2 0,0-4 0,0 1 0,0-1 0,-1 1 0,0-1 0,-1 0 0,0 1 0,-1-13 0,1 18 0,0-33 0,-2-1 0,-1 0 0,-2 1 0,-16-58 0,13 62 0,-7-50 0,-5-16 0,14 65 0,1 0 0,1-1 0,2 1 0,1-1 0,4-41 0,-3-75 0,-2 133 0,-1 1 0,-1 0 0,-7-21 0,6 21 0,0 0 0,1-1 0,-2-18 0,6-43 0,2 64 0,-1 0 0,-1 0 0,0-1 0,-1 1 0,0 0 0,-1 0 0,0 0 0,-5-14 0,5 25 0,0 0 0,0 0 0,0 0 0,0 0 0,-1 0 0,1 0 0,0 1 0,-1-1 0,1 1 0,-1 0 0,0-1 0,1 1 0,-1 1 0,0-1 0,0 0 0,0 0 0,0 1 0,1 0 0,-1-1 0,0 1 0,0 0 0,0 1 0,0-1 0,0 0 0,-4 2 0,-12 1 0,0 0 0,-28 10 0,8-5 0,-1-1 0,1-2 0,-1-1 0,-1-3 0,-65-5 0,2 1 0,-31 14 0,-3 0 0,-1196-12 0,1332 1 0,-1 0 0,0 0 0,0 0 0,0 0 0,0 0 0,1 1 0,-1 0 0,0-1 0,0 1 0,1 0 0,-1 0 0,1 0 0,-5 3 0,6-3 0,1-1 0,0 1 0,-1-1 0,1 0 0,0 1 0,-1 0 0,1-1 0,0 1 0,0-1 0,-1 1 0,1-1 0,0 1 0,0-1 0,0 1 0,0 0 0,0-1 0,0 1 0,0-1 0,0 1 0,0 0 0,0-1 0,0 1 0,0-1 0,1 1 0,14 22 0,-10-18 0,0 0 0,-1 1 0,1 0 0,-1 0 0,0 0 0,-1 1 0,0 0 0,0-1 0,0 1 0,2 8 0,-2 2 0,0 0 0,1 33 0,-3-24 0,8 64 0,2 42 0,-12 516 0,1-646 0,-1 1 0,1-1 0,0 0 0,0 0 0,0 1 0,0-1 0,1 0 0,-1 0 0,1 0 0,-1 1 0,1-1 0,0 0 0,0 0 0,0 0 0,0 0 0,0 0 0,0 0 0,0-1 0,1 1 0,-1 0 0,1 0 0,-1-1 0,1 1 0,3 1 0,-1-2 0,0 1 0,0-2 0,1 1 0,-1 0 0,0-1 0,1 0 0,-1 0 0,0 0 0,1-1 0,-1 1 0,0-1 0,5-1 0,23-4 0,0 3 0,1 0 0,63 4 0,96 22 0,-56-5 0,173 26 0,-184-24 0,-68-11-8,-30-4-445,0-1 1,31-1 0,-39-3-6374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13.703"/>
    </inkml:context>
    <inkml:brush xml:id="br0">
      <inkml:brushProperty name="width" value="0.07938" units="cm"/>
      <inkml:brushProperty name="height" value="0.07938" units="cm"/>
      <inkml:brushProperty name="color" value="#E71224"/>
    </inkml:brush>
  </inkml:definitions>
  <inkml:trace contextRef="#ctx0" brushRef="#br0">802 1356 24575,'1441'0'0,"-1439"0"0,1 0 0,-1 0 0,1 0 0,0 0 0,-1 0 0,1-1 0,-1 1 0,1-1 0,0 0 0,-1 0 0,0 0 0,1 0 0,-1 0 0,1 0 0,-1 0 0,0-1 0,0 1 0,0-1 0,0 0 0,0 0 0,2-2 0,-2 0 0,0 0 0,0 0 0,-1-1 0,0 1 0,1 0 0,-1-1 0,-1 1 0,1-1 0,-1 0 0,1 1 0,-2-8 0,-3-1114 0,4 1120 0,0 0 0,0 1 0,-1-1 0,0 0 0,0 0 0,0 0 0,-1 1 0,1-1 0,-1 1 0,-1-1 0,1 1 0,-5-7 0,5 10 0,0 0 0,0 0 0,0 0 0,0 0 0,0 0 0,-1 1 0,1-1 0,-1 1 0,1-1 0,-1 1 0,1 0 0,-1 0 0,1 0 0,-1 1 0,0-1 0,0 1 0,1-1 0,-1 1 0,0 0 0,0 0 0,0 0 0,1 0 0,-1 1 0,0-1 0,0 1 0,1-1 0,-5 3 0,-34 5 0,0-2 0,-1-2 0,0-1 0,0-2 0,-41-5 0,-18 2 0,-94 4 0,-212-5 0,318-7 0,49 5 0,-47-1 0,52 4 0,0-1 0,-56-13 0,57 8 0,-1 3 0,-60-4 0,-434 10 0,524-1 0,0 0 0,0 0 0,0 0 0,0 1 0,0-1 0,0 1 0,0 1 0,0-1 0,0 1 0,1-1 0,-1 1 0,0 1 0,1-1 0,0 0 0,-6 5 0,7-3 0,0-1 0,1 1 0,-1 0 0,1 0 0,0 0 0,0 0 0,0 0 0,0 0 0,1 1 0,0-1 0,0 0 0,0 1 0,0-1 0,1 1 0,0-1 0,0 1 0,0 4 0,1 6 0,1 0 0,0-1 0,5 19 0,6 41 0,-14-8 0,-15 114 0,11-121 0,6 102 0,-2 30 0,-10-121 0,7-44 0,-3 47 0,-1-24 0,5-39 0,1 1 0,0 0 0,1 0 0,0 0 0,1 20 0,0-29 0,1-1 0,-1 1 0,1 0 0,-1 0 0,1-1 0,0 1 0,-1 0 0,1-1 0,0 1 0,0-1 0,0 1 0,1-1 0,-1 1 0,0-1 0,0 0 0,1 0 0,-1 1 0,1-1 0,-1 0 0,1 0 0,-1 0 0,1-1 0,0 1 0,-1 0 0,1-1 0,0 1 0,0-1 0,-1 1 0,1-1 0,0 0 0,0 0 0,0 0 0,-1 0 0,1 0 0,0 0 0,0 0 0,0-1 0,-1 1 0,4-2 0,66-8 0,117-1 0,-151 13 0,55 10 0,-32-3 0,79 21 0,-107-21 0,0-1 0,1-2 0,0-1 0,37 0 0,-50-5-1365,-1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2.847"/>
    </inkml:context>
    <inkml:brush xml:id="br0">
      <inkml:brushProperty name="width" value="0.07938" units="cm"/>
      <inkml:brushProperty name="height" value="0.07938" units="cm"/>
      <inkml:brushProperty name="color" value="#E71224"/>
    </inkml:brush>
  </inkml:definitions>
  <inkml:trace contextRef="#ctx0" brushRef="#br0">1 1 24575,'0'509'0,"0"-502"0,0-1 0,1 1 0,0-1 0,1 0 0,-1 0 0,1 0 0,0 0 0,1 0 0,-1 0 0,1 0 0,0 0 0,1-1 0,0 0 0,-1 0 0,1 0 0,1 0 0,-1 0 0,1-1 0,0 0 0,0 0 0,0 0 0,1-1 0,-1 1 0,1-1 0,10 4 0,2 0 0,0-1 0,0-1 0,0-1 0,1 0 0,-1-1 0,1-1 0,31 0 0,387-3-1365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16.816"/>
    </inkml:context>
    <inkml:brush xml:id="br0">
      <inkml:brushProperty name="width" value="0.07938" units="cm"/>
      <inkml:brushProperty name="height" value="0.07938" units="cm"/>
      <inkml:brushProperty name="color" value="#E71224"/>
    </inkml:brush>
  </inkml:definitions>
  <inkml:trace contextRef="#ctx0" brushRef="#br0">592 44 24575,'-530'0'0,"527"-1"0,1 1 0,-1 0 0,1 0 0,-1 0 0,1 0 0,0 1 0,-1-1 0,1 1 0,-1-1 0,1 1 0,0 0 0,-1 0 0,1 0 0,0 0 0,0 0 0,0 1 0,0-1 0,0 1 0,0-1 0,0 1 0,0 0 0,1-1 0,-1 1 0,-1 3 0,1-1 0,2-1 0,-1 1 0,0-1 0,0 1 0,1 0 0,0-1 0,0 1 0,0 0 0,0-1 0,1 1 0,-1 0 0,1-1 0,0 1 0,0-1 0,0 1 0,3 3 0,4 18 0,-1 0 0,-1 1 0,-1-1 0,-2 1 0,0 0 0,-2 0 0,-1 32 0,-2 26 0,3 144 0,9-141 0,-4-41 0,-1 51 0,-7 5 0,4 134 0,-2-234 0,0-1 0,1 1 0,-1 0 0,0 0 0,1-1 0,-1 1 0,1 0 0,-1-1 0,1 1 0,0 0 0,0-1 0,0 1 0,0-1 0,0 1 0,0-1 0,0 1 0,0-1 0,1 0 0,-1 0 0,0 0 0,1 0 0,-1 0 0,1 0 0,-1 0 0,1 0 0,0 0 0,-1-1 0,1 1 0,0-1 0,0 1 0,-1-1 0,1 0 0,0 1 0,0-1 0,-1 0 0,1 0 0,0 0 0,0-1 0,1 1 0,12-2 0,-1-1 0,-1-1 0,1 0 0,16-7 0,9-2 0,0 8 0,0 2 0,0 1 0,62 5 0,-8 0 0,-73-2 0,-1 1 0,0 1 0,0 1 0,23 8 0,-23-7 0,1 0 0,0-1 0,36 3 0,26 4 0,5 0 0,-32-8 0,81 15 0,-84-9 0,97 3 0,-88-13 0,-25-1 0,0 2 0,0 2 0,69 11 0,-67-7 0,1-2 0,-1-1 0,1-2 0,45-4 0,8 0 0,-87 3 0,-1 0 0,0 0 0,1 0 0,-1 0 0,1-1 0,-1 0 0,0 0 0,0 0 0,1-1 0,-1 1 0,0-1 0,0 0 0,0 0 0,-1 0 0,1-1 0,0 0 0,3-3 0,-3 1 0,-1 1 0,0-1 0,0 0 0,0 0 0,-1-1 0,1 1 0,-1 0 0,0-1 0,-1 0 0,0 1 0,0-1 0,1-8 0,-2 12 0,0 1 0,0-1 0,0 1 0,0-1 0,0 1 0,1-1 0,-1 1 0,1-1 0,-1 1 0,1-1 0,-1 1 0,1-1 0,0 1 0,0 0 0,-1-1 0,1 1 0,0 0 0,0 0 0,0 0 0,1 0 0,-1 0 0,0 0 0,0 0 0,1 0 0,-1 0 0,0 0 0,1 1 0,-1-1 0,1 0 0,-1 1 0,1 0 0,-1-1 0,1 1 0,-1 0 0,1-1 0,-1 1 0,1 0 0,-1 0 0,1 1 0,0-1 0,-1 0 0,4 1 0,-2-1 0,0 1 0,-1-1 0,1 0 0,0 0 0,0-1 0,0 1 0,0-1 0,0 1 0,0-1 0,0 0 0,0 0 0,3-2 0,-5 2 0,1-1 0,0 1 0,-1-1 0,1 1 0,-1-1 0,0 0 0,1 0 0,-1 1 0,0-1 0,0 0 0,0 0 0,0 0 0,-1 0 0,1 0 0,0-1 0,-1 1 0,0 0 0,1 0 0,-1 0 0,0 0 0,0-1 0,0 1 0,-1-4 0,-13-59 0,5 30 0,3-38 0,6-131 0,3 79 0,-3-467 0,0 589 0,0 0 0,0 0 0,0 1 0,0-1 0,0 0 0,-1 0 0,0 1 0,1-1 0,-1 0 0,0 1 0,0-1 0,-1 1 0,1-1 0,0 1 0,-1-1 0,1 1 0,-1 0 0,0 0 0,-3-4 0,2 5 0,0-1 0,0 1 0,0 0 0,0-1 0,0 1 0,0 1 0,0-1 0,-1 0 0,1 1 0,0 0 0,0-1 0,0 1 0,-1 0 0,1 1 0,0-1 0,0 1 0,-4 0 0,-89 13 0,0-6 0,-1-3 0,-97-8 0,37 1 0,47 3 0,-119-3 0,166-8 0,44 6 0,0 1 0,-26-1 0,-80-7 115,-5 0-1595,112 11-5346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5.167"/>
    </inkml:context>
    <inkml:brush xml:id="br0">
      <inkml:brushProperty name="width" value="0.07938" units="cm"/>
      <inkml:brushProperty name="height" value="0.07938" units="cm"/>
      <inkml:brushProperty name="color" value="#E71224"/>
    </inkml:brush>
  </inkml:definitions>
  <inkml:trace contextRef="#ctx0" brushRef="#br0">823 89 24575,'0'-1'0,"-1"-1"0,1 1 0,-1 0 0,0 0 0,1 0 0,-1 0 0,0 0 0,0 0 0,0 0 0,0 0 0,0 0 0,0 1 0,0-1 0,0 0 0,0 1 0,0-1 0,0 0 0,-1 1 0,1-1 0,0 1 0,0 0 0,0-1 0,-1 1 0,1 0 0,0 0 0,-1 0 0,-1 0 0,-43-3 0,41 3 0,-430-1 0,209 2 0,222-1 0,1 0 0,-1 0 0,0 0 0,0 0 0,0 1 0,0 0 0,0 0 0,1 0 0,-1 0 0,0 0 0,1 1 0,-1 0 0,1-1 0,-1 2 0,1-1 0,-6 4 0,8-3 0,-1-1 0,1 1 0,0-1 0,-1 1 0,1-1 0,0 1 0,0 0 0,1-1 0,-1 1 0,0 0 0,1 0 0,0 0 0,0-1 0,0 1 0,0 0 0,0 0 0,0 0 0,1 0 0,-1-1 0,1 1 0,0 0 0,0 0 0,2 3 0,20 46 0,-18-42 0,0 0 0,-1 0 0,0 1 0,0-1 0,-1 1 0,-1 0 0,0 0 0,2 17 0,5 101 0,1 18 0,-9-74 0,0-19 0,-2 0 0,-13 83 0,9-110 0,-4 16 0,2 1 0,-3 74 0,9-93 0,-8 46 0,-2 23 0,11-83 0,0-3 0,0-1 0,0 0 0,0 1 0,1-1 0,0 1 0,0-1 0,3 8 0,-3-13 0,0 0 0,1 0 0,-1 0 0,1 0 0,-1 0 0,1 0 0,-1-1 0,1 1 0,0 0 0,0-1 0,0 0 0,0 1 0,0-1 0,0 0 0,0 0 0,0 0 0,1 0 0,-1 0 0,0-1 0,1 1 0,-1-1 0,0 1 0,1-1 0,-1 0 0,5 0 0,0 0 0,0-1 0,0 0 0,0 0 0,0-1 0,0 1 0,0-2 0,0 1 0,-1-1 0,12-6 0,-10 5 0,0 0 0,0 1 0,0 0 0,0 0 0,0 1 0,16-3 0,213 4 0,-115 3 0,-83 0 0,45 7 0,-46-4 0,48 1 0,-45-5 0,0 2 0,0 1 0,0 3 0,44 12 0,-53-14 0,0 0 0,0-3 0,0 0 0,52-6 0,-4 2 0,614 2 0,-691 0 0,0 0 0,-1 0 0,1 0 0,0 0 0,-1 0 0,1-1 0,-1 1 0,1-1 0,-1 0 0,1 0 0,-1 0 0,1 0 0,-1 0 0,0 0 0,1 0 0,-1-1 0,0 1 0,0-1 0,0 0 0,0 0 0,2-2 0,-2 0 0,0 0 0,0-1 0,-1 1 0,0 0 0,1-1 0,-1 1 0,-1-1 0,1 1 0,-1-1 0,1 0 0,-2-6 0,0-51 0,-1 29 0,2-1 0,1 1 0,1 0 0,2-1 0,15-59 0,-9 54 0,-2-1 0,-1 0 0,2-79 0,-5 60 0,16-92 0,-1 22 0,-10 79 0,-2 0 0,0-56 0,-5 59 0,-1 30 0,0 0 0,-1 1 0,-1-1 0,-1 1 0,-4-23 0,5 36 0,0 0 0,-1 1 0,1-1 0,-1 0 0,0 1 0,1-1 0,-1 1 0,0 0 0,0-1 0,-1 1 0,1 0 0,0 0 0,-1 1 0,0-1 0,1 0 0,-1 1 0,0 0 0,1-1 0,-1 1 0,0 0 0,0 0 0,0 1 0,0-1 0,-6 0 0,-9 0 0,0 0 0,1 1 0,-24 3 0,8-1 0,-81 0 0,1-5 0,-141-22 0,2-7 0,207 27 0,0 3 0,-82 5 0,116-1 0,-1 1 0,1 0 0,0 0 0,0 1 0,1 1 0,-15 7 0,16-7 0,-1 0 0,0-1 0,0 0 0,-1 0 0,1-1 0,-1 0 0,-16 1 0,-79-4-1365,88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6.631"/>
    </inkml:context>
    <inkml:brush xml:id="br0">
      <inkml:brushProperty name="width" value="0.07938" units="cm"/>
      <inkml:brushProperty name="height" value="0.07938" units="cm"/>
      <inkml:brushProperty name="color" value="#E71224"/>
    </inkml:brush>
  </inkml:definitions>
  <inkml:trace contextRef="#ctx0" brushRef="#br0">0 360 24056,'21'-360'0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43.246"/>
    </inkml:context>
    <inkml:brush xml:id="br0">
      <inkml:brushProperty name="width" value="0.07938" units="cm"/>
      <inkml:brushProperty name="height" value="0.07938" units="cm"/>
      <inkml:brushProperty name="color" value="#E71224"/>
    </inkml:brush>
  </inkml:definitions>
  <inkml:trace contextRef="#ctx0" brushRef="#br0">3051 718 24575,'-1'-8'0,"0"0"0,0 0 0,-1 0 0,0 0 0,0 1 0,-1-1 0,1 1 0,-2 0 0,1-1 0,-7-8 0,7 12 0,1-1 0,-1 1 0,0 0 0,0 1 0,-1-1 0,1 1 0,-1-1 0,0 1 0,0 0 0,0 0 0,0 1 0,0-1 0,-1 1 0,1 0 0,-1 0 0,1 0 0,-8-1 0,-46-1 0,-94 6 0,43 1 0,-1224-3 0,1313-1 0,0-1 0,-26-6 0,-35-3 0,-330 10 0,197 2 0,182 1 0,-47 7 0,47-4 0,-49 2 0,51-7 0,-47-3 0,71 2 0,1 0 0,-1-1 0,1 0 0,0 1 0,0-2 0,0 1 0,0 0 0,0-1 0,0 0 0,1 0 0,-1-1 0,-3-3 0,-30-25 0,34 30 0,-1-1 0,1 0 0,0 0 0,0-1 0,0 1 0,0-1 0,1 0 0,-1 0 0,1 0 0,0-1 0,0 1 0,1-1 0,-1 1 0,1-1 0,0 0 0,0 0 0,1 0 0,-1 0 0,1 0 0,0 0 0,0-9 0,1-231 102,2 108-1569,-2 118-5359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56.282"/>
    </inkml:context>
    <inkml:brush xml:id="br0">
      <inkml:brushProperty name="width" value="0.07938" units="cm"/>
      <inkml:brushProperty name="height" value="0.07938" units="cm"/>
      <inkml:brushProperty name="color" value="#E71224"/>
    </inkml:brush>
  </inkml:definitions>
  <inkml:trace contextRef="#ctx0" brushRef="#br0">3 1121 24575,'-2'-110'0,"4"-118"0,1 206 0,1 0 0,10-33 0,-8 36 0,-1 0 0,-1 0 0,-1 0 0,1-20 0,-4 32 0,0 1 0,1-1 0,0 0 0,0 1 0,0-1 0,1 1 0,-1-1 0,5-7 0,-5 13 0,0-1 0,0 1 0,0-1 0,0 1 0,0 0 0,0-1 0,1 1 0,-1 0 0,1 0 0,-1 0 0,1 0 0,-1 0 0,1 1 0,-1-1 0,1 0 0,0 1 0,-1-1 0,1 1 0,0 0 0,-1-1 0,1 1 0,0 0 0,0 0 0,-1 0 0,1 0 0,0 0 0,0 1 0,-1-1 0,1 0 0,0 1 0,0-1 0,-1 1 0,1 0 0,-1 0 0,1-1 0,2 3 0,35 16 0,-27-13 0,0 0 0,0 0 0,0-1 0,1-1 0,0 0 0,0-1 0,0 0 0,0-1 0,16 1 0,1074-5 0,-1078 4 0,45 7 0,25 2 0,1344-12 0,-1436 1 0,-1 1 0,1-1 0,-1 0 0,1-1 0,-1 1 0,1 0 0,0-1 0,-1 1 0,0-1 0,1 0 0,-1 0 0,1 0 0,-1 0 0,0 0 0,0-1 0,1 1 0,-1-1 0,0 1 0,0-1 0,-1 0 0,1 0 0,0 0 0,-1 0 0,3-2 0,-3 0 0,0 0 0,0 1 0,0-1 0,0 0 0,-1 0 0,1 0 0,-1 0 0,0 0 0,0 0 0,0 0 0,-1 0 0,0 0 0,1 0 0,-1 1 0,-3-7 0,-7-25 0,2 9 0,-10-50 0,16 51 0,-4-16 0,-3-84 0,10 120-48,0-9-99,0 1 1,0-1 0,1 1-1,1-1 1,0 1 0,1 0 0,0 0-1,10-22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06.144"/>
    </inkml:context>
    <inkml:brush xml:id="br0">
      <inkml:brushProperty name="width" value="0.07938" units="cm"/>
      <inkml:brushProperty name="height" value="0.07938" units="cm"/>
      <inkml:brushProperty name="color" value="#E71224"/>
    </inkml:brush>
  </inkml:definitions>
  <inkml:trace contextRef="#ctx0" brushRef="#br0">1145 1338 24575,'659'0'0,"-634"-2"0,0-1 0,-1-1 0,0-1 0,0-2 0,0 0 0,38-18 0,-39 15 0,0 1 0,1 1 0,0 1 0,0 1 0,1 1 0,45-4 0,-67 10 0,-1-1 0,1 0 0,0 0 0,0 0 0,-1 0 0,1-1 0,0 1 0,-1-1 0,1 0 0,0 0 0,-1 1 0,1-2 0,-1 1 0,1 0 0,-1 0 0,0-1 0,4-3 0,-4 3 0,-1 0 0,0-1 0,0 1 0,0-1 0,0 1 0,-1 0 0,1-1 0,-1 1 0,1-1 0,-1 0 0,0 1 0,0-1 0,0 1 0,-1-1 0,1 1 0,0-1 0,-1 1 0,0-1 0,-1-2 0,-5-41 0,1 0 0,2-1 0,2 1 0,6-61 0,-1 0 0,-3-591 0,0 696 0,0-1 0,0 1 0,0-1 0,0 0 0,0 1 0,-1-1 0,1 1 0,-1-1 0,1 1 0,-1-1 0,0 1 0,0 0 0,0-1 0,-1 1 0,1 0 0,-1 0 0,1-1 0,-1 1 0,1 1 0,-1-1 0,-3-2 0,1 1 0,0 2 0,-1-1 0,1 0 0,0 1 0,-1 0 0,1 0 0,-1 0 0,1 0 0,-1 1 0,0 0 0,-6 0 0,-395 5 0,390-4 0,1 0 0,-1 2 0,0 0 0,-27 10 0,27-8 0,0 0 0,0-2 0,-1 1 0,-23 0 0,-32-3 0,14-1 0,-92 11 0,62-2 0,0-4 0,-98-8 0,44 1 0,111 2 0,3 1 0,-1-2 0,1 0 0,-55-11 0,56 7 0,-1 1 0,-1 1 0,-51 2 0,56 3 0,1-2 0,0-1 0,0-1 0,0-1 0,0-1 0,-38-11 0,49 11 0,0 0 0,0 1 0,0 0 0,-1 1 0,1 0 0,-1 1 0,0 1 0,1 0 0,-1 1 0,0 0 0,-23 5 0,34-5 0,0 1 0,0-1 0,0 1 0,0-1 0,0 1 0,1 0 0,-1-1 0,0 1 0,1 0 0,-1 0 0,1 0 0,0 1 0,0-1 0,0 0 0,0 0 0,0 1 0,0-1 0,0 0 0,1 1 0,-1-1 0,1 1 0,0 4 0,1 64 0,1-49 0,2 590 0,-6-333 0,1-261 0,-1 1 0,-6 28 0,3-28 0,2 1 0,-1 25 0,4-35 0,0-2 0,-1-1 0,1 1 0,1 0 0,0-1 0,0 1 0,4 13 0,-4-18 0,0-1 0,1 0 0,-1 0 0,0 0 0,1 0 0,0-1 0,-1 1 0,1 0 0,0 0 0,0-1 0,0 0 0,0 1 0,0-1 0,0 0 0,0 0 0,0 0 0,1 0 0,-1 0 0,0 0 0,1-1 0,-1 1 0,1-1 0,-1 0 0,0 0 0,5 0 0,20 0 0,0-1 0,0-1 0,28-7 0,-24 4 0,61-3 0,33 6 0,129 5 0,-143 18 0,-84-15 0,1 0 0,0-2 0,32 1 0,29 6 128,-8-1-1621,-63-9-5333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6.008"/>
    </inkml:context>
    <inkml:brush xml:id="br0">
      <inkml:brushProperty name="width" value="0.07938" units="cm"/>
      <inkml:brushProperty name="height" value="0.07938" units="cm"/>
      <inkml:brushProperty name="color" value="#E71224"/>
    </inkml:brush>
  </inkml:definitions>
  <inkml:trace contextRef="#ctx0" brushRef="#br0">0 24 24575,'531'0'0,"-506"-2"0,46-7 0,24-2 0,-73 10 0,-14 1 0,1-1 0,-1 1 0,1 1 0,-1 0 0,1 0 0,11 3 0,-17-3 0,-1 0 0,0 0 0,0 0 0,0 1 0,0-1 0,0 1 0,0-1 0,0 1 0,0-1 0,-1 1 0,1 0 0,-1 0 0,1 0 0,-1 0 0,0 0 0,1 0 0,-1 1 0,0-1 0,-1 0 0,1 1 0,0-1 0,-1 0 0,1 1 0,-1-1 0,0 1 0,0-1 0,0 3 0,0 16 0,-1-1 0,-1 0 0,-8 34 0,6-31 0,0 1 0,-1 30 0,8 19 0,-1-49 0,-1 0 0,-1 0 0,-1 0 0,-7 36 0,-4-31-1365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2/27/2025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Guidance on preparing status update 3:</a:t>
            </a:r>
          </a:p>
          <a:p>
            <a:pPr marL="0" indent="0">
              <a:buFont typeface="Arial" panose="020B0604020202020204" pitchFamily="34" charset="0"/>
              <a:buNone/>
            </a:pPr>
            <a:r>
              <a:rPr lang="en-US"/>
              <a:t>-Theme of this presentation is </a:t>
            </a:r>
            <a:r>
              <a:rPr lang="en-US" b="1"/>
              <a:t>Functional System Testing</a:t>
            </a:r>
            <a:r>
              <a:rPr lang="en-US"/>
              <a:t>, which shows that what you have integrated works!. In industry this would correspond to a System Test Plan Document</a:t>
            </a:r>
          </a:p>
          <a:p>
            <a:pPr marL="0" indent="0">
              <a:buFont typeface="Arial" panose="020B0604020202020204" pitchFamily="34" charset="0"/>
              <a:buNone/>
            </a:pPr>
            <a:r>
              <a:rPr lang="en-US"/>
              <a:t>-This update should cover what was accomplished in weeks 5 &amp; 6 and what is planned for weeks 7 and 8 </a:t>
            </a:r>
            <a:r>
              <a:rPr lang="en-US" b="1"/>
              <a:t>(This period is Integration + System Test)</a:t>
            </a:r>
          </a:p>
          <a:p>
            <a:pPr marL="0" indent="0">
              <a:buFont typeface="Arial" panose="020B0604020202020204" pitchFamily="34" charset="0"/>
              <a:buNone/>
            </a:pPr>
            <a:r>
              <a:rPr lang="en-US"/>
              <a:t>-Subsystem issues identified as a problem in status update 2 should be resolved by now. You can briefly present their resolution in update 3 – not too much detail</a:t>
            </a:r>
          </a:p>
          <a:p>
            <a:pPr marL="0" indent="0">
              <a:buFont typeface="Arial" panose="020B0604020202020204" pitchFamily="34" charset="0"/>
              <a:buNone/>
            </a:pPr>
            <a:r>
              <a:rPr lang="en-US"/>
              <a:t>-Functional system tests should be developed (before next update)  and conducted (may take additional weeks) to test what you have integrated.  Subsystem (aka Unit) testing should be done already, mostly in 403!</a:t>
            </a:r>
          </a:p>
          <a:p>
            <a:pPr marL="0" indent="0">
              <a:buFont typeface="Arial" panose="020B0604020202020204" pitchFamily="34" charset="0"/>
              <a:buNone/>
            </a:pPr>
            <a:r>
              <a:rPr lang="en-US"/>
              <a:t>-A functional test plan includes a number of tests each with: what is being tested, what equipment is being used to test, test configuration / hookup, test procedures, test inputs/data, and results (date, time, person(s) who did test, quantitative results (csv, waveforms, tables, …). </a:t>
            </a:r>
            <a:r>
              <a:rPr lang="en-US" b="1"/>
              <a:t>The status update should focus on Functional System Test purposes/dates/results.</a:t>
            </a:r>
          </a:p>
          <a:p>
            <a:pPr marL="0" indent="0">
              <a:buFont typeface="Arial" panose="020B0604020202020204" pitchFamily="34" charset="0"/>
              <a:buNone/>
            </a:pPr>
            <a:r>
              <a:rPr lang="en-US"/>
              <a:t>-We will cover Exception Testing, which includes test-to-fail/error handling and Requirements Validation Testing (range testing to satisfy requirements from FSR) in Status Update 4.</a:t>
            </a:r>
          </a:p>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4DBF481-0B3F-0286-29EB-4D994161FB29}"/>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6EF2EEA8-09EF-69E5-D70F-8B93AF646FE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146CE92A-EAB6-147F-E314-CD452282AB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63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FC1D45B-A35A-C04B-764C-D28A7EF5821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F1A327B5-EFB2-49DC-3EC3-F9618E7D10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B1D3296A-8075-A0D1-0E33-722C73CA3B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87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A7D8FABA-9810-BEB7-C154-4AEA6CDD141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2EC1FC11-D6F7-89A7-E498-BE01BB5032D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D05E0822-30BD-4B33-8D22-52112F62883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5082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15881BE-C93E-EF2D-DEC8-24AEFFFB6362}"/>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EEBE784A-1ADF-34F5-FFA9-588A5190E25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5574C806-0B18-DE5E-A29E-A1951D0B1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Aidan</a:t>
            </a:r>
            <a:endParaRPr dirty="0"/>
          </a:p>
        </p:txBody>
      </p:sp>
    </p:spTree>
    <p:extLst>
      <p:ext uri="{BB962C8B-B14F-4D97-AF65-F5344CB8AC3E}">
        <p14:creationId xmlns:p14="http://schemas.microsoft.com/office/powerpoint/2010/main" val="2086840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A11283D-934C-002C-40A9-A26079F9F4D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5FDCCDF6-EEBE-CBD9-4E0E-1A77A60947A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C994B9DC-E1C4-880A-17A9-D02BF0BF1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11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30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2040328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2BFFF591-7CB6-34ED-FC9C-570121A7002D}"/>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5F6C11AC-4507-858F-2BA6-DC33D4C5F1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850E65B3-90E6-453B-4F59-0F216E1C3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15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208379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8B8ABC12-9DB0-E99A-1418-1E7C96D7DBF6}"/>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F8D1F854-0257-39AA-48C9-EF666293076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478A73EF-A644-B61F-DC61-2D8AFE2B8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15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3167830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63500" lvl="0" indent="0" algn="l" rtl="0">
              <a:lnSpc>
                <a:spcPct val="80000"/>
              </a:lnSpc>
              <a:spcBef>
                <a:spcPts val="0"/>
              </a:spcBef>
              <a:spcAft>
                <a:spcPts val="0"/>
              </a:spcAft>
              <a:buSzPts val="2600"/>
              <a:buNone/>
            </a:pPr>
            <a:r>
              <a:rPr lang="en-US" sz="1200"/>
              <a:t>What is the problem that we are solving</a:t>
            </a:r>
          </a:p>
          <a:p>
            <a:pPr marL="63500" lvl="0" indent="0" algn="l" rtl="0">
              <a:lnSpc>
                <a:spcPct val="80000"/>
              </a:lnSpc>
              <a:spcBef>
                <a:spcPts val="0"/>
              </a:spcBef>
              <a:spcAft>
                <a:spcPts val="0"/>
              </a:spcAft>
              <a:buSzPts val="2600"/>
              <a:buNone/>
            </a:pPr>
            <a:r>
              <a:rPr lang="en-US" sz="1200"/>
              <a:t>High-level summary of what system does to solve the problem</a:t>
            </a:r>
          </a:p>
          <a:p>
            <a:pPr marL="63500" lvl="0" indent="0" algn="l" rtl="0">
              <a:lnSpc>
                <a:spcPct val="80000"/>
              </a:lnSpc>
              <a:spcBef>
                <a:spcPts val="0"/>
              </a:spcBef>
              <a:spcAft>
                <a:spcPts val="0"/>
              </a:spcAft>
              <a:buSzPts val="2600"/>
              <a:buNone/>
            </a:pPr>
            <a:endParaRPr lang="en-US" sz="1200"/>
          </a:p>
          <a:p>
            <a:pPr marL="63500" marR="0" lvl="0" indent="0" algn="l" defTabSz="914400" rtl="0" eaLnBrk="1" fontAlgn="auto" latinLnBrk="0" hangingPunct="1">
              <a:lnSpc>
                <a:spcPct val="80000"/>
              </a:lnSpc>
              <a:spcBef>
                <a:spcPts val="0"/>
              </a:spcBef>
              <a:spcAft>
                <a:spcPts val="0"/>
              </a:spcAft>
              <a:buClrTx/>
              <a:buSzPts val="2600"/>
              <a:buFontTx/>
              <a:buNone/>
              <a:tabLst/>
              <a:defRPr/>
            </a:pPr>
            <a:r>
              <a:rPr lang="en-US" sz="1600"/>
              <a:t>Picture / Diagram here</a:t>
            </a:r>
          </a:p>
          <a:p>
            <a:pPr marL="63500" lvl="0" indent="0" algn="l" rtl="0">
              <a:lnSpc>
                <a:spcPct val="80000"/>
              </a:lnSpc>
              <a:spcBef>
                <a:spcPts val="0"/>
              </a:spcBef>
              <a:spcAft>
                <a:spcPts val="0"/>
              </a:spcAft>
              <a:buSzPts val="2600"/>
              <a:buNone/>
            </a:pPr>
            <a:endParaRPr lang="en-US" sz="1100"/>
          </a:p>
          <a:p>
            <a:pPr marL="0" lvl="0" indent="0" algn="l" rtl="0">
              <a:lnSpc>
                <a:spcPct val="100000"/>
              </a:lnSpc>
              <a:spcBef>
                <a:spcPts val="0"/>
              </a:spcBef>
              <a:spcAft>
                <a:spcPts val="0"/>
              </a:spcAft>
              <a:buSzPts val="1100"/>
              <a:buNone/>
            </a:pPr>
            <a:endParaRPr lang="en-US"/>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5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30 seconds</a:t>
            </a:r>
            <a:endParaRPr lang="en-US">
              <a:ea typeface="Calibri"/>
              <a:cs typeface="Calibri"/>
            </a:endParaRP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endParaRPr lang="en-US">
              <a:ea typeface="Calibri"/>
              <a:cs typeface="Calibri"/>
            </a:endParaRPr>
          </a:p>
          <a:p>
            <a:pPr marL="0" lvl="0" indent="0" algn="l" rtl="0">
              <a:lnSpc>
                <a:spcPct val="100000"/>
              </a:lnSpc>
              <a:spcBef>
                <a:spcPts val="0"/>
              </a:spcBef>
              <a:spcAft>
                <a:spcPts val="0"/>
              </a:spcAft>
              <a:buSzPts val="1100"/>
              <a:buNone/>
            </a:pPr>
            <a:endParaRPr lang="en-US"/>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3D993891-A7A1-5976-50A7-2CB5D7A73ABE}"/>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EFDC4F0E-BE8F-AC54-13F9-131E6603ECA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p>
          <a:p>
            <a:pPr marL="0" lvl="0" indent="0" algn="l" rtl="0">
              <a:lnSpc>
                <a:spcPct val="100000"/>
              </a:lnSpc>
              <a:spcBef>
                <a:spcPts val="0"/>
              </a:spcBef>
              <a:spcAft>
                <a:spcPts val="0"/>
              </a:spcAft>
              <a:buSzPts val="1100"/>
              <a:buNone/>
            </a:pPr>
            <a:endParaRPr lang="en-US"/>
          </a:p>
        </p:txBody>
      </p:sp>
      <p:sp>
        <p:nvSpPr>
          <p:cNvPr id="66" name="Google Shape;66;p4:notes">
            <a:extLst>
              <a:ext uri="{FF2B5EF4-FFF2-40B4-BE49-F238E27FC236}">
                <a16:creationId xmlns:a16="http://schemas.microsoft.com/office/drawing/2014/main" id="{6141B0F4-5DB6-C094-043B-22DCFF5AD0F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04335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4EE696D-C79A-0A66-833A-1741FF8F2071}"/>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89D0FBFB-6322-8B23-EE75-6965F334F2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Andrew</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a:extLst>
              <a:ext uri="{FF2B5EF4-FFF2-40B4-BE49-F238E27FC236}">
                <a16:creationId xmlns:a16="http://schemas.microsoft.com/office/drawing/2014/main" id="{C79A9323-CE33-9A3D-ABC9-A57865CF75C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33450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2AE6741-C027-DAD6-70F6-F05BCF294AC9}"/>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372682D1-D0D1-25A7-1104-4F06A61CF6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a:extLst>
              <a:ext uri="{FF2B5EF4-FFF2-40B4-BE49-F238E27FC236}">
                <a16:creationId xmlns:a16="http://schemas.microsoft.com/office/drawing/2014/main" id="{B901CCEE-FF37-93D1-C4B7-8CBEF1BF5F2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2715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E58E8D7-BC92-1761-429E-3BB01BB6D830}"/>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E17684E8-91F4-BE70-1506-AA0095F120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Ryan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a:p>
            <a:pPr marL="0" lvl="0" indent="0" algn="l" rtl="0">
              <a:lnSpc>
                <a:spcPct val="100000"/>
              </a:lnSpc>
              <a:spcBef>
                <a:spcPts val="0"/>
              </a:spcBef>
              <a:spcAft>
                <a:spcPts val="0"/>
              </a:spcAft>
              <a:buSzPts val="1100"/>
              <a:buNone/>
            </a:pPr>
            <a:endParaRPr/>
          </a:p>
        </p:txBody>
      </p:sp>
      <p:sp>
        <p:nvSpPr>
          <p:cNvPr id="80" name="Google Shape;80;p5:notes">
            <a:extLst>
              <a:ext uri="{FF2B5EF4-FFF2-40B4-BE49-F238E27FC236}">
                <a16:creationId xmlns:a16="http://schemas.microsoft.com/office/drawing/2014/main" id="{A0E61523-51C4-1051-2801-1B4BA94C334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95634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C9DC7FC-C47E-AA63-FF0A-CE67D0B39FAE}"/>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CC80914F-0D20-8A96-1D20-E38C24C3219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64F073D2-5B89-2152-39C4-A94271BEC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4605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2/27/2025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2/27/2025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2/27/2025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2/27/2025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52_16BC64EE.xm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customXml" Target="../ink/ink5.xml"/><Relationship Id="rId18" Type="http://schemas.openxmlformats.org/officeDocument/2006/relationships/image" Target="../media/image27.png"/><Relationship Id="rId3" Type="http://schemas.microsoft.com/office/2018/10/relationships/comments" Target="../comments/modernComment_146_BAA996D7.xml"/><Relationship Id="rId21" Type="http://schemas.openxmlformats.org/officeDocument/2006/relationships/customXml" Target="../ink/ink9.xml"/><Relationship Id="rId7" Type="http://schemas.openxmlformats.org/officeDocument/2006/relationships/customXml" Target="../ink/ink2.xml"/><Relationship Id="rId12" Type="http://schemas.openxmlformats.org/officeDocument/2006/relationships/image" Target="../media/image24.png"/><Relationship Id="rId17" Type="http://schemas.openxmlformats.org/officeDocument/2006/relationships/customXml" Target="../ink/ink7.xml"/><Relationship Id="rId2" Type="http://schemas.openxmlformats.org/officeDocument/2006/relationships/notesSlide" Target="../notesSlides/notesSlide14.xml"/><Relationship Id="rId16" Type="http://schemas.openxmlformats.org/officeDocument/2006/relationships/image" Target="../media/image26.png"/><Relationship Id="rId20"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1.png"/><Relationship Id="rId11" Type="http://schemas.openxmlformats.org/officeDocument/2006/relationships/customXml" Target="../ink/ink4.xml"/><Relationship Id="rId24" Type="http://schemas.openxmlformats.org/officeDocument/2006/relationships/image" Target="../media/image30.png"/><Relationship Id="rId5" Type="http://schemas.openxmlformats.org/officeDocument/2006/relationships/customXml" Target="../ink/ink1.xml"/><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23.png"/><Relationship Id="rId19" Type="http://schemas.openxmlformats.org/officeDocument/2006/relationships/customXml" Target="../ink/ink8.xml"/><Relationship Id="rId4" Type="http://schemas.openxmlformats.org/officeDocument/2006/relationships/image" Target="../media/image20.png"/><Relationship Id="rId9" Type="http://schemas.openxmlformats.org/officeDocument/2006/relationships/customXml" Target="../ink/ink3.xml"/><Relationship Id="rId14" Type="http://schemas.openxmlformats.org/officeDocument/2006/relationships/image" Target="../media/image25.png"/><Relationship Id="rId22"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4E_2B253DDE.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18/10/relationships/comments" Target="../comments/modernComment_14C_31D7714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pPr>
            <a:r>
              <a:rPr lang="en-US">
                <a:cs typeface="Arial"/>
              </a:rPr>
              <a:t>Team 70: VFD Motor Controller</a:t>
            </a:r>
            <a:endParaRPr lang="en-US" b="0">
              <a:solidFill>
                <a:srgbClr val="000000"/>
              </a:solidFill>
              <a:cs typeface="Arial"/>
            </a:endParaRPr>
          </a:p>
          <a:p>
            <a:r>
              <a:rPr lang="en-US">
                <a:cs typeface="Arial"/>
              </a:rPr>
              <a:t>Bi-Weekly Update 3 </a:t>
            </a:r>
            <a:endParaRPr lang="en-US" b="0">
              <a:solidFill>
                <a:srgbClr val="000000"/>
              </a:solidFill>
              <a:cs typeface="Arial"/>
            </a:endParaRPr>
          </a:p>
          <a:p>
            <a:r>
              <a:rPr lang="en-US" sz="2400" b="0">
                <a:cs typeface="Arial"/>
              </a:rPr>
              <a:t>Mackenzie Miller </a:t>
            </a:r>
            <a:endParaRPr lang="en-US" sz="2400" b="0">
              <a:solidFill>
                <a:srgbClr val="000000"/>
              </a:solidFill>
              <a:cs typeface="Arial"/>
            </a:endParaRPr>
          </a:p>
          <a:p>
            <a:r>
              <a:rPr lang="en-US" sz="2400" b="0">
                <a:cs typeface="Arial"/>
              </a:rPr>
              <a:t>Andrew Nguyen </a:t>
            </a:r>
            <a:endParaRPr lang="en-US" sz="2400" b="0">
              <a:solidFill>
                <a:srgbClr val="000000"/>
              </a:solidFill>
              <a:cs typeface="Arial"/>
            </a:endParaRPr>
          </a:p>
          <a:p>
            <a:r>
              <a:rPr lang="en-US" sz="2400" b="0">
                <a:cs typeface="Arial"/>
              </a:rPr>
              <a:t>Aidan Rader </a:t>
            </a:r>
            <a:endParaRPr lang="en-US" sz="2400" b="0">
              <a:solidFill>
                <a:srgbClr val="000000"/>
              </a:solidFill>
              <a:cs typeface="Arial"/>
            </a:endParaRPr>
          </a:p>
          <a:p>
            <a:pPr>
              <a:spcBef>
                <a:spcPts val="0"/>
              </a:spcBef>
            </a:pPr>
            <a:r>
              <a:rPr lang="en-US" sz="2400" b="0">
                <a:cs typeface="Arial"/>
              </a:rPr>
              <a:t>Ryan Regan </a:t>
            </a:r>
            <a:br>
              <a:rPr lang="en-US" sz="2400" b="0">
                <a:cs typeface="Arial"/>
              </a:rPr>
            </a:br>
            <a:r>
              <a:rPr lang="en-US" sz="2400" b="0">
                <a:cs typeface="Arial"/>
              </a:rPr>
              <a:t>Sponsor: John Lusher</a:t>
            </a:r>
            <a:br>
              <a:rPr lang="en-US" sz="2400" b="0">
                <a:cs typeface="Arial"/>
              </a:rPr>
            </a:br>
            <a:r>
              <a:rPr lang="en-US" sz="2400" b="0">
                <a:cs typeface="Arial"/>
              </a:rPr>
              <a:t>TA: Ali Alenezi</a:t>
            </a:r>
            <a:endParaRPr lang="en-US"/>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52C72FC7-27AA-2551-E880-1E6F7BE30451}"/>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ACC31696-C74C-382E-6166-BD392815F0BD}"/>
              </a:ext>
            </a:extLst>
          </p:cNvPr>
          <p:cNvSpPr txBox="1">
            <a:spLocks noGrp="1"/>
          </p:cNvSpPr>
          <p:nvPr>
            <p:ph type="body" idx="4294967295"/>
          </p:nvPr>
        </p:nvSpPr>
        <p:spPr>
          <a:xfrm>
            <a:off x="457200" y="2192785"/>
            <a:ext cx="4700016" cy="3933485"/>
          </a:xfrm>
          <a:prstGeom prst="rect">
            <a:avLst/>
          </a:prstGeom>
        </p:spPr>
        <p:txBody>
          <a:bodyPr spcFirstLastPara="1" wrap="square" lIns="91425" tIns="45700" rIns="91425" bIns="45700" anchor="t" anchorCtr="0">
            <a:normAutofit/>
          </a:bodyPr>
          <a:lstStyle/>
          <a:p>
            <a:pPr>
              <a:spcBef>
                <a:spcPts val="0"/>
              </a:spcBef>
              <a:buFont typeface="Calibri"/>
              <a:buChar char="-"/>
            </a:pPr>
            <a:r>
              <a:rPr lang="en-US" sz="2100" dirty="0">
                <a:cs typeface="Arial"/>
              </a:rPr>
              <a:t>2-Phase to 15V Converter:</a:t>
            </a:r>
          </a:p>
          <a:p>
            <a:pPr lvl="1">
              <a:spcBef>
                <a:spcPts val="0"/>
              </a:spcBef>
              <a:buFont typeface="Calibri"/>
              <a:buChar char="-"/>
            </a:pPr>
            <a:r>
              <a:rPr lang="en-US" sz="1600" dirty="0">
                <a:cs typeface="Arial"/>
              </a:rPr>
              <a:t>Requires testing, but only above 85 V</a:t>
            </a:r>
            <a:r>
              <a:rPr lang="en-US" sz="1600" baseline="-25000" dirty="0">
                <a:cs typeface="Arial"/>
              </a:rPr>
              <a:t>AC</a:t>
            </a:r>
            <a:r>
              <a:rPr lang="en-US" sz="1600" dirty="0">
                <a:cs typeface="Arial"/>
              </a:rPr>
              <a:t> </a:t>
            </a:r>
          </a:p>
          <a:p>
            <a:pPr>
              <a:spcBef>
                <a:spcPts val="0"/>
              </a:spcBef>
              <a:buFont typeface="Calibri"/>
              <a:buChar char="-"/>
            </a:pPr>
            <a:r>
              <a:rPr lang="en-US" sz="2100" dirty="0">
                <a:cs typeface="Arial"/>
              </a:rPr>
              <a:t>With Resistor Loads:</a:t>
            </a:r>
          </a:p>
          <a:p>
            <a:pPr lvl="1">
              <a:spcBef>
                <a:spcPts val="0"/>
              </a:spcBef>
              <a:buFont typeface="Calibri"/>
              <a:buChar char="-"/>
            </a:pPr>
            <a:r>
              <a:rPr lang="en-US" sz="1600" dirty="0">
                <a:cs typeface="Arial"/>
              </a:rPr>
              <a:t>Working </a:t>
            </a:r>
          </a:p>
          <a:p>
            <a:pPr>
              <a:spcBef>
                <a:spcPts val="0"/>
              </a:spcBef>
              <a:buFont typeface="Calibri"/>
              <a:buChar char="-"/>
            </a:pPr>
            <a:r>
              <a:rPr lang="en-US" sz="2100" dirty="0">
                <a:cs typeface="Arial"/>
              </a:rPr>
              <a:t>With Component Loads:</a:t>
            </a:r>
          </a:p>
          <a:p>
            <a:pPr lvl="1">
              <a:spcBef>
                <a:spcPts val="0"/>
              </a:spcBef>
              <a:buFont typeface="Calibri"/>
              <a:buChar char="-"/>
            </a:pPr>
            <a:r>
              <a:rPr lang="en-US" sz="1600" dirty="0">
                <a:cs typeface="Arial"/>
              </a:rPr>
              <a:t>Not working</a:t>
            </a:r>
          </a:p>
          <a:p>
            <a:pPr lvl="1">
              <a:spcBef>
                <a:spcPts val="0"/>
              </a:spcBef>
              <a:buFont typeface="Calibri"/>
              <a:buChar char="-"/>
            </a:pPr>
            <a:r>
              <a:rPr lang="en-US" sz="1600" dirty="0">
                <a:cs typeface="Arial"/>
              </a:rPr>
              <a:t>Power to Digital turns Iso15V from 15.7 V to ~2.9V</a:t>
            </a:r>
          </a:p>
        </p:txBody>
      </p:sp>
      <p:sp>
        <p:nvSpPr>
          <p:cNvPr id="90" name="Google Shape;90;gcce58aab64_3_0">
            <a:extLst>
              <a:ext uri="{FF2B5EF4-FFF2-40B4-BE49-F238E27FC236}">
                <a16:creationId xmlns:a16="http://schemas.microsoft.com/office/drawing/2014/main" id="{5C9EB9C1-AFDB-20A3-1C1A-1D5834E394F4}"/>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Auxiliary Power Integration</a:t>
            </a:r>
            <a:br>
              <a:rPr lang="en-US">
                <a:cs typeface="Arial"/>
              </a:rPr>
            </a:br>
            <a:r>
              <a:rPr lang="en-US" sz="1600" b="0">
                <a:cs typeface="Arial"/>
              </a:rPr>
              <a:t>Optoelectronics, Microcontroller, &amp; Power</a:t>
            </a:r>
            <a:br>
              <a:rPr lang="en-US">
                <a:cs typeface="Arial"/>
              </a:rPr>
            </a:br>
            <a:r>
              <a:rPr lang="en-US" sz="1200" b="0">
                <a:cs typeface="Arial"/>
              </a:rPr>
              <a:t>Mackenzie Miller, Andrew Nguyen, &amp; Aidan Rader</a:t>
            </a:r>
          </a:p>
        </p:txBody>
      </p:sp>
      <p:pic>
        <p:nvPicPr>
          <p:cNvPr id="7" name="Picture 6" descr="A diagram of a power system">
            <a:extLst>
              <a:ext uri="{FF2B5EF4-FFF2-40B4-BE49-F238E27FC236}">
                <a16:creationId xmlns:a16="http://schemas.microsoft.com/office/drawing/2014/main" id="{534393E1-E856-014E-5E3C-BD9EB6616780}"/>
              </a:ext>
            </a:extLst>
          </p:cNvPr>
          <p:cNvPicPr>
            <a:picLocks noChangeAspect="1"/>
          </p:cNvPicPr>
          <p:nvPr/>
        </p:nvPicPr>
        <p:blipFill>
          <a:blip r:embed="rId3"/>
          <a:srcRect r="42596"/>
          <a:stretch/>
        </p:blipFill>
        <p:spPr>
          <a:xfrm>
            <a:off x="5465884" y="2192785"/>
            <a:ext cx="3220916" cy="4292992"/>
          </a:xfrm>
          <a:prstGeom prst="rect">
            <a:avLst/>
          </a:prstGeom>
          <a:ln w="28575">
            <a:solidFill>
              <a:schemeClr val="tx1"/>
            </a:solidFill>
          </a:ln>
        </p:spPr>
      </p:pic>
    </p:spTree>
    <p:extLst>
      <p:ext uri="{BB962C8B-B14F-4D97-AF65-F5344CB8AC3E}">
        <p14:creationId xmlns:p14="http://schemas.microsoft.com/office/powerpoint/2010/main" val="1563127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70B71C93-77CF-3A7F-9253-F2057609DDBC}"/>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531738D7-3003-3241-1335-BADB2CC9B91D}"/>
              </a:ext>
            </a:extLst>
          </p:cNvPr>
          <p:cNvSpPr txBox="1">
            <a:spLocks noGrp="1"/>
          </p:cNvSpPr>
          <p:nvPr>
            <p:ph type="body" idx="1"/>
          </p:nvPr>
        </p:nvSpPr>
        <p:spPr>
          <a:xfrm>
            <a:off x="457200" y="2192785"/>
            <a:ext cx="4118901" cy="3933485"/>
          </a:xfrm>
          <a:prstGeom prst="rect">
            <a:avLst/>
          </a:prstGeom>
        </p:spPr>
        <p:txBody>
          <a:bodyPr spcFirstLastPara="1" wrap="square" lIns="91425" tIns="45700" rIns="91425" bIns="45700" anchor="t" anchorCtr="0">
            <a:normAutofit lnSpcReduction="10000"/>
          </a:bodyPr>
          <a:lstStyle/>
          <a:p>
            <a:pPr>
              <a:spcBef>
                <a:spcPts val="360"/>
              </a:spcBef>
              <a:buFont typeface="Calibri"/>
              <a:buChar char="-"/>
            </a:pPr>
            <a:r>
              <a:rPr lang="en-US" sz="2100">
                <a:cs typeface="Arial"/>
              </a:rPr>
              <a:t>The MCLR pin was not receiving 3.3V of power</a:t>
            </a:r>
          </a:p>
          <a:p>
            <a:pPr>
              <a:spcBef>
                <a:spcPts val="360"/>
              </a:spcBef>
              <a:buFont typeface="Calibri"/>
              <a:buChar char="-"/>
            </a:pPr>
            <a:r>
              <a:rPr lang="en-US" sz="2100">
                <a:cs typeface="Arial"/>
              </a:rPr>
              <a:t>Had unexpected voltage drop to 1.8V most likely due to a soldering error</a:t>
            </a:r>
          </a:p>
          <a:p>
            <a:pPr>
              <a:spcBef>
                <a:spcPts val="360"/>
              </a:spcBef>
              <a:buFont typeface="Calibri"/>
              <a:buChar char="-"/>
            </a:pPr>
            <a:r>
              <a:rPr lang="en-US" sz="2100">
                <a:cs typeface="Arial"/>
              </a:rPr>
              <a:t>MPLAB is unable to detect/connect to microcontroller through PICKIT to program it</a:t>
            </a:r>
          </a:p>
          <a:p>
            <a:pPr>
              <a:spcBef>
                <a:spcPts val="360"/>
              </a:spcBef>
              <a:buFont typeface="Calibri"/>
              <a:buChar char="-"/>
            </a:pPr>
            <a:r>
              <a:rPr lang="en-US" sz="2100">
                <a:cs typeface="Arial"/>
              </a:rPr>
              <a:t>Unable to integrate with the firmware until new MCU comes in for the new board</a:t>
            </a:r>
          </a:p>
        </p:txBody>
      </p:sp>
      <p:sp>
        <p:nvSpPr>
          <p:cNvPr id="90" name="Google Shape;90;gcce58aab64_3_0">
            <a:extLst>
              <a:ext uri="{FF2B5EF4-FFF2-40B4-BE49-F238E27FC236}">
                <a16:creationId xmlns:a16="http://schemas.microsoft.com/office/drawing/2014/main" id="{F86FCDA1-3717-7B02-C334-1364BA8D60DA}"/>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MCU</a:t>
            </a:r>
            <a:r>
              <a:rPr lang="en-US">
                <a:cs typeface="Arial"/>
              </a:rPr>
              <a:t>/Firmware Integration</a:t>
            </a:r>
            <a:br>
              <a:rPr lang="en-US">
                <a:cs typeface="Arial"/>
              </a:rPr>
            </a:br>
            <a:r>
              <a:rPr lang="en-US" sz="1600" b="0">
                <a:cs typeface="Arial"/>
              </a:rPr>
              <a:t>Microcontroller &amp; Firmware</a:t>
            </a:r>
            <a:br>
              <a:rPr lang="en-US">
                <a:cs typeface="Arial"/>
              </a:rPr>
            </a:br>
            <a:r>
              <a:rPr lang="en-US" sz="1200" b="0">
                <a:cs typeface="Arial"/>
              </a:rPr>
              <a:t>Andrew Nguyen &amp; Ryan Regan</a:t>
            </a:r>
          </a:p>
        </p:txBody>
      </p:sp>
      <p:pic>
        <p:nvPicPr>
          <p:cNvPr id="4" name="Picture 3">
            <a:extLst>
              <a:ext uri="{FF2B5EF4-FFF2-40B4-BE49-F238E27FC236}">
                <a16:creationId xmlns:a16="http://schemas.microsoft.com/office/drawing/2014/main" id="{170E441C-FB84-8B1D-8FFB-D9E9A4D42E4A}"/>
              </a:ext>
            </a:extLst>
          </p:cNvPr>
          <p:cNvPicPr>
            <a:picLocks noChangeAspect="1"/>
          </p:cNvPicPr>
          <p:nvPr/>
        </p:nvPicPr>
        <p:blipFill>
          <a:blip r:embed="rId3"/>
          <a:stretch>
            <a:fillRect/>
          </a:stretch>
        </p:blipFill>
        <p:spPr>
          <a:xfrm>
            <a:off x="4688371" y="3035808"/>
            <a:ext cx="3998429" cy="1654252"/>
          </a:xfrm>
          <a:prstGeom prst="rect">
            <a:avLst/>
          </a:prstGeom>
          <a:ln w="28575">
            <a:solidFill>
              <a:schemeClr val="tx1"/>
            </a:solidFill>
          </a:ln>
        </p:spPr>
      </p:pic>
    </p:spTree>
    <p:extLst>
      <p:ext uri="{BB962C8B-B14F-4D97-AF65-F5344CB8AC3E}">
        <p14:creationId xmlns:p14="http://schemas.microsoft.com/office/powerpoint/2010/main" val="650469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D044F24-9945-3F78-DD99-CD5A11EE30F8}"/>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E1E3EA50-2357-56B0-AFBF-DDF578C33B41}"/>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dirty="0"/>
              <a:t>PWM</a:t>
            </a:r>
            <a:r>
              <a:rPr lang="en-US" dirty="0">
                <a:cs typeface="Arial"/>
              </a:rPr>
              <a:t> Control Integration</a:t>
            </a:r>
            <a:br>
              <a:rPr lang="en-US" dirty="0">
                <a:cs typeface="Arial"/>
              </a:rPr>
            </a:br>
            <a:r>
              <a:rPr lang="en-US" sz="1600" b="0" dirty="0">
                <a:cs typeface="Arial"/>
              </a:rPr>
              <a:t>Optoelectronics, Power, &amp; Firmware</a:t>
            </a:r>
            <a:br>
              <a:rPr lang="en-US" dirty="0">
                <a:cs typeface="Arial"/>
              </a:rPr>
            </a:br>
            <a:r>
              <a:rPr lang="en-US" sz="1200" b="0" dirty="0">
                <a:cs typeface="Arial"/>
              </a:rPr>
              <a:t>Mackenzie Miller, Aidan Rader &amp; Ryan Regan</a:t>
            </a:r>
          </a:p>
        </p:txBody>
      </p:sp>
      <p:pic>
        <p:nvPicPr>
          <p:cNvPr id="3" name="Picture 2" descr="A diagram of a computer system&#10;&#10;AI-generated content may be incorrect.">
            <a:extLst>
              <a:ext uri="{FF2B5EF4-FFF2-40B4-BE49-F238E27FC236}">
                <a16:creationId xmlns:a16="http://schemas.microsoft.com/office/drawing/2014/main" id="{3AA87434-0B1A-C1CA-3319-641F0EDC5A36}"/>
              </a:ext>
            </a:extLst>
          </p:cNvPr>
          <p:cNvPicPr>
            <a:picLocks noChangeAspect="1"/>
          </p:cNvPicPr>
          <p:nvPr/>
        </p:nvPicPr>
        <p:blipFill>
          <a:blip r:embed="rId3"/>
          <a:stretch>
            <a:fillRect/>
          </a:stretch>
        </p:blipFill>
        <p:spPr>
          <a:xfrm>
            <a:off x="6619875" y="1921414"/>
            <a:ext cx="2066925" cy="1581150"/>
          </a:xfrm>
          <a:prstGeom prst="rect">
            <a:avLst/>
          </a:prstGeom>
          <a:ln w="28575">
            <a:solidFill>
              <a:schemeClr val="tx1"/>
            </a:solidFill>
          </a:ln>
        </p:spPr>
      </p:pic>
      <p:pic>
        <p:nvPicPr>
          <p:cNvPr id="4" name="Picture 3" descr="A screen shot of a computer&#10;&#10;AI-generated content may be incorrect.">
            <a:extLst>
              <a:ext uri="{FF2B5EF4-FFF2-40B4-BE49-F238E27FC236}">
                <a16:creationId xmlns:a16="http://schemas.microsoft.com/office/drawing/2014/main" id="{185B7438-9A14-6FAB-A0B6-9FBB50D5C3C3}"/>
              </a:ext>
            </a:extLst>
          </p:cNvPr>
          <p:cNvPicPr>
            <a:picLocks noChangeAspect="1"/>
          </p:cNvPicPr>
          <p:nvPr/>
        </p:nvPicPr>
        <p:blipFill>
          <a:blip r:embed="rId4"/>
          <a:stretch>
            <a:fillRect/>
          </a:stretch>
        </p:blipFill>
        <p:spPr>
          <a:xfrm>
            <a:off x="1086876" y="4171176"/>
            <a:ext cx="3136844" cy="2013731"/>
          </a:xfrm>
          <a:prstGeom prst="rect">
            <a:avLst/>
          </a:prstGeom>
          <a:ln w="28575">
            <a:solidFill>
              <a:schemeClr val="tx1"/>
            </a:solidFill>
          </a:ln>
        </p:spPr>
      </p:pic>
      <p:pic>
        <p:nvPicPr>
          <p:cNvPr id="5" name="Picture 4">
            <a:extLst>
              <a:ext uri="{FF2B5EF4-FFF2-40B4-BE49-F238E27FC236}">
                <a16:creationId xmlns:a16="http://schemas.microsoft.com/office/drawing/2014/main" id="{B556597E-D052-0598-3DDD-847DFFA615E5}"/>
              </a:ext>
            </a:extLst>
          </p:cNvPr>
          <p:cNvPicPr>
            <a:picLocks noChangeAspect="1"/>
          </p:cNvPicPr>
          <p:nvPr/>
        </p:nvPicPr>
        <p:blipFill>
          <a:blip r:embed="rId5"/>
          <a:stretch>
            <a:fillRect/>
          </a:stretch>
        </p:blipFill>
        <p:spPr>
          <a:xfrm>
            <a:off x="5109158" y="3743379"/>
            <a:ext cx="3577642" cy="2680669"/>
          </a:xfrm>
          <a:prstGeom prst="rect">
            <a:avLst/>
          </a:prstGeom>
          <a:ln w="28575">
            <a:solidFill>
              <a:schemeClr val="tx1"/>
            </a:solidFill>
          </a:ln>
        </p:spPr>
      </p:pic>
      <p:cxnSp>
        <p:nvCxnSpPr>
          <p:cNvPr id="6" name="Straight Arrow Connector 5">
            <a:extLst>
              <a:ext uri="{FF2B5EF4-FFF2-40B4-BE49-F238E27FC236}">
                <a16:creationId xmlns:a16="http://schemas.microsoft.com/office/drawing/2014/main" id="{2ED4E209-5BDC-15EB-9D9A-539ACF180C41}"/>
              </a:ext>
            </a:extLst>
          </p:cNvPr>
          <p:cNvCxnSpPr>
            <a:cxnSpLocks/>
          </p:cNvCxnSpPr>
          <p:nvPr/>
        </p:nvCxnSpPr>
        <p:spPr>
          <a:xfrm flipH="1">
            <a:off x="4116851" y="4171176"/>
            <a:ext cx="930159" cy="709382"/>
          </a:xfrm>
          <a:prstGeom prst="straightConnector1">
            <a:avLst/>
          </a:prstGeom>
          <a:ln w="28575">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Oval 6">
            <a:extLst>
              <a:ext uri="{FF2B5EF4-FFF2-40B4-BE49-F238E27FC236}">
                <a16:creationId xmlns:a16="http://schemas.microsoft.com/office/drawing/2014/main" id="{FA842A2D-BBA6-D0B4-FD24-92702BB179A9}"/>
              </a:ext>
            </a:extLst>
          </p:cNvPr>
          <p:cNvSpPr/>
          <p:nvPr/>
        </p:nvSpPr>
        <p:spPr>
          <a:xfrm>
            <a:off x="5047010" y="3739992"/>
            <a:ext cx="914400" cy="637620"/>
          </a:xfrm>
          <a:prstGeom prst="ellipse">
            <a:avLst/>
          </a:prstGeom>
          <a:noFill/>
          <a:ln w="2857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Google Shape;88;gcce58aab64_3_0">
            <a:extLst>
              <a:ext uri="{FF2B5EF4-FFF2-40B4-BE49-F238E27FC236}">
                <a16:creationId xmlns:a16="http://schemas.microsoft.com/office/drawing/2014/main" id="{0BFDDB7D-8F08-547D-2434-EFBD1850F077}"/>
              </a:ext>
            </a:extLst>
          </p:cNvPr>
          <p:cNvSpPr txBox="1">
            <a:spLocks/>
          </p:cNvSpPr>
          <p:nvPr/>
        </p:nvSpPr>
        <p:spPr>
          <a:xfrm>
            <a:off x="457200" y="2192785"/>
            <a:ext cx="4104524" cy="2912693"/>
          </a:xfrm>
          <a:prstGeom prst="rect">
            <a:avLst/>
          </a:prstGeom>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Calibri"/>
              <a:buChar char="-"/>
            </a:pPr>
            <a:r>
              <a:rPr lang="en-US" sz="1800">
                <a:cs typeface="Arial"/>
              </a:rPr>
              <a:t>Output of all three PWM phases successfully communicated through optoelectronics board</a:t>
            </a:r>
          </a:p>
          <a:p>
            <a:pPr>
              <a:spcBef>
                <a:spcPts val="0"/>
              </a:spcBef>
              <a:buFont typeface="Calibri"/>
              <a:buChar char="-"/>
            </a:pPr>
            <a:r>
              <a:rPr lang="en-US" sz="1800">
                <a:cs typeface="Arial"/>
              </a:rPr>
              <a:t>Dev board outputs 3.3V PWM signals to optoelectronics, which converts the signals to 5V</a:t>
            </a:r>
          </a:p>
          <a:p>
            <a:pPr>
              <a:spcBef>
                <a:spcPts val="0"/>
              </a:spcBef>
              <a:buFont typeface="Calibri"/>
              <a:buChar char="-"/>
            </a:pPr>
            <a:endParaRPr lang="en-US" sz="1800">
              <a:cs typeface="Arial"/>
            </a:endParaRPr>
          </a:p>
        </p:txBody>
      </p:sp>
      <p:sp>
        <p:nvSpPr>
          <p:cNvPr id="2" name="TextBox 1">
            <a:extLst>
              <a:ext uri="{FF2B5EF4-FFF2-40B4-BE49-F238E27FC236}">
                <a16:creationId xmlns:a16="http://schemas.microsoft.com/office/drawing/2014/main" id="{4785DA98-2143-7BA5-F986-95205ADCC081}"/>
              </a:ext>
            </a:extLst>
          </p:cNvPr>
          <p:cNvSpPr txBox="1"/>
          <p:nvPr/>
        </p:nvSpPr>
        <p:spPr>
          <a:xfrm>
            <a:off x="5493527" y="6581001"/>
            <a:ext cx="3650473"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dirty="0"/>
              <a:t>PWM</a:t>
            </a:r>
            <a:r>
              <a:rPr lang="en-US" sz="1200" dirty="0">
                <a:cs typeface="Arial"/>
              </a:rPr>
              <a:t> Control Integration Cont. -&gt;</a:t>
            </a:r>
            <a:endParaRPr lang="en-US" sz="1200" dirty="0">
              <a:ea typeface="+mn-lt"/>
              <a:cs typeface="+mn-lt"/>
            </a:endParaRPr>
          </a:p>
        </p:txBody>
      </p:sp>
    </p:spTree>
    <p:extLst>
      <p:ext uri="{BB962C8B-B14F-4D97-AF65-F5344CB8AC3E}">
        <p14:creationId xmlns:p14="http://schemas.microsoft.com/office/powerpoint/2010/main" val="33712344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6734EBB6-A865-1943-72E3-9622165FC8F4}"/>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AEFCDD30-A01E-809B-2EAE-4AC8B3B3367F}"/>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PWM</a:t>
            </a:r>
            <a:r>
              <a:rPr lang="en-US">
                <a:cs typeface="Arial"/>
              </a:rPr>
              <a:t> Control Integration</a:t>
            </a:r>
            <a:br>
              <a:rPr lang="en-US">
                <a:cs typeface="Arial"/>
              </a:rPr>
            </a:br>
            <a:r>
              <a:rPr lang="en-US" sz="1600" b="0">
                <a:cs typeface="Arial"/>
              </a:rPr>
              <a:t>Optoelectronics, Power, &amp; Firmware</a:t>
            </a:r>
            <a:br>
              <a:rPr lang="en-US">
                <a:cs typeface="Arial"/>
              </a:rPr>
            </a:br>
            <a:r>
              <a:rPr lang="en-US" sz="1200" b="0">
                <a:cs typeface="Arial"/>
              </a:rPr>
              <a:t>Mackenzie Miller, Aidan Rader &amp; Ryan Regan</a:t>
            </a:r>
          </a:p>
        </p:txBody>
      </p:sp>
      <p:sp>
        <p:nvSpPr>
          <p:cNvPr id="9" name="Google Shape;88;gcce58aab64_3_0">
            <a:extLst>
              <a:ext uri="{FF2B5EF4-FFF2-40B4-BE49-F238E27FC236}">
                <a16:creationId xmlns:a16="http://schemas.microsoft.com/office/drawing/2014/main" id="{EC471D1B-7F8F-8988-5DD7-5B91254E9A6E}"/>
              </a:ext>
            </a:extLst>
          </p:cNvPr>
          <p:cNvSpPr txBox="1">
            <a:spLocks/>
          </p:cNvSpPr>
          <p:nvPr/>
        </p:nvSpPr>
        <p:spPr>
          <a:xfrm>
            <a:off x="457200" y="2192785"/>
            <a:ext cx="5556218" cy="3931920"/>
          </a:xfrm>
          <a:prstGeom prst="rect">
            <a:avLst/>
          </a:prstGeom>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Calibri"/>
              <a:buChar char="-"/>
            </a:pPr>
            <a:r>
              <a:rPr lang="en-US" sz="1800" dirty="0">
                <a:cs typeface="Arial"/>
              </a:rPr>
              <a:t>Firmware (Dev Board) -&gt; Optoelectronics -&gt; Power:</a:t>
            </a:r>
          </a:p>
          <a:p>
            <a:pPr lvl="1">
              <a:spcBef>
                <a:spcPts val="0"/>
              </a:spcBef>
              <a:buFont typeface="Calibri"/>
              <a:buChar char="-"/>
            </a:pPr>
            <a:r>
              <a:rPr lang="en-US" sz="1400" dirty="0">
                <a:cs typeface="Arial"/>
              </a:rPr>
              <a:t>Phase 1: 8.7 V horizontal wave</a:t>
            </a:r>
          </a:p>
          <a:p>
            <a:pPr lvl="1">
              <a:spcBef>
                <a:spcPts val="0"/>
              </a:spcBef>
              <a:buFont typeface="Calibri"/>
              <a:buChar char="-"/>
            </a:pPr>
            <a:r>
              <a:rPr lang="en-US" sz="1400" dirty="0">
                <a:cs typeface="Arial"/>
              </a:rPr>
              <a:t>Phase 2: 10.6 V square wave</a:t>
            </a:r>
          </a:p>
          <a:p>
            <a:pPr lvl="1">
              <a:spcBef>
                <a:spcPts val="0"/>
              </a:spcBef>
              <a:buFont typeface="Calibri"/>
              <a:buChar char="-"/>
            </a:pPr>
            <a:r>
              <a:rPr lang="en-US" sz="1400" dirty="0">
                <a:cs typeface="Arial"/>
              </a:rPr>
              <a:t>Phase 3: 11.1 V square wave</a:t>
            </a:r>
            <a:endParaRPr lang="en-US" sz="1800" dirty="0">
              <a:cs typeface="Arial"/>
            </a:endParaRPr>
          </a:p>
          <a:p>
            <a:pPr lvl="1">
              <a:spcBef>
                <a:spcPts val="0"/>
              </a:spcBef>
              <a:buFont typeface="Calibri"/>
              <a:buChar char="-"/>
            </a:pPr>
            <a:r>
              <a:rPr lang="en-US" sz="1400" dirty="0">
                <a:cs typeface="Arial"/>
              </a:rPr>
              <a:t>Dev Board PWM low is ~2.79 instead of 3.3 V</a:t>
            </a:r>
          </a:p>
          <a:p>
            <a:pPr lvl="1">
              <a:spcBef>
                <a:spcPts val="0"/>
              </a:spcBef>
              <a:buFont typeface="Calibri"/>
              <a:buChar char="-"/>
            </a:pPr>
            <a:r>
              <a:rPr lang="en-US" sz="1400" dirty="0">
                <a:cs typeface="Arial"/>
              </a:rPr>
              <a:t>Power Control trace error</a:t>
            </a:r>
          </a:p>
          <a:p>
            <a:pPr marL="0" indent="0">
              <a:spcBef>
                <a:spcPts val="0"/>
              </a:spcBef>
              <a:buNone/>
            </a:pPr>
            <a:endParaRPr lang="en-US" sz="1800" dirty="0">
              <a:cs typeface="Arial"/>
            </a:endParaRPr>
          </a:p>
          <a:p>
            <a:pPr>
              <a:spcBef>
                <a:spcPts val="0"/>
              </a:spcBef>
              <a:buFont typeface="Calibri"/>
              <a:buChar char="-"/>
            </a:pPr>
            <a:endParaRPr lang="en-US" sz="1800" dirty="0">
              <a:cs typeface="Arial"/>
            </a:endParaRPr>
          </a:p>
          <a:p>
            <a:pPr>
              <a:spcBef>
                <a:spcPts val="0"/>
              </a:spcBef>
              <a:buFont typeface="Calibri"/>
              <a:buChar char="-"/>
            </a:pPr>
            <a:endParaRPr lang="en-US" sz="1800" dirty="0">
              <a:cs typeface="Arial"/>
            </a:endParaRPr>
          </a:p>
          <a:p>
            <a:pPr>
              <a:spcBef>
                <a:spcPts val="0"/>
              </a:spcBef>
              <a:buFont typeface="Calibri"/>
              <a:buChar char="-"/>
            </a:pPr>
            <a:endParaRPr lang="en-US" sz="1800" dirty="0">
              <a:cs typeface="Arial"/>
            </a:endParaRPr>
          </a:p>
        </p:txBody>
      </p:sp>
      <p:grpSp>
        <p:nvGrpSpPr>
          <p:cNvPr id="22" name="Group 21">
            <a:extLst>
              <a:ext uri="{FF2B5EF4-FFF2-40B4-BE49-F238E27FC236}">
                <a16:creationId xmlns:a16="http://schemas.microsoft.com/office/drawing/2014/main" id="{19BC634B-94D5-E80E-CF32-B4230C294F25}"/>
              </a:ext>
            </a:extLst>
          </p:cNvPr>
          <p:cNvGrpSpPr/>
          <p:nvPr/>
        </p:nvGrpSpPr>
        <p:grpSpPr>
          <a:xfrm>
            <a:off x="6189264" y="2068063"/>
            <a:ext cx="2500009" cy="4568706"/>
            <a:chOff x="6282547" y="2192785"/>
            <a:chExt cx="2500009" cy="4568706"/>
          </a:xfrm>
        </p:grpSpPr>
        <p:pic>
          <p:nvPicPr>
            <p:cNvPr id="19" name="Picture 18">
              <a:extLst>
                <a:ext uri="{FF2B5EF4-FFF2-40B4-BE49-F238E27FC236}">
                  <a16:creationId xmlns:a16="http://schemas.microsoft.com/office/drawing/2014/main" id="{C042D27D-F970-54A2-513C-58102220CB36}"/>
                </a:ext>
              </a:extLst>
            </p:cNvPr>
            <p:cNvPicPr>
              <a:picLocks noChangeAspect="1"/>
            </p:cNvPicPr>
            <p:nvPr/>
          </p:nvPicPr>
          <p:blipFill>
            <a:blip r:embed="rId4"/>
            <a:stretch>
              <a:fillRect/>
            </a:stretch>
          </p:blipFill>
          <p:spPr>
            <a:xfrm>
              <a:off x="6282547" y="2192785"/>
              <a:ext cx="2500009" cy="4568706"/>
            </a:xfrm>
            <a:prstGeom prst="rect">
              <a:avLst/>
            </a:prstGeom>
            <a:ln w="28575">
              <a:solidFill>
                <a:schemeClr val="tx1"/>
              </a:solidFill>
            </a:ln>
          </p:spPr>
        </p:pic>
        <p:sp>
          <p:nvSpPr>
            <p:cNvPr id="20" name="TextBox 19">
              <a:extLst>
                <a:ext uri="{FF2B5EF4-FFF2-40B4-BE49-F238E27FC236}">
                  <a16:creationId xmlns:a16="http://schemas.microsoft.com/office/drawing/2014/main" id="{E27E79D5-9E7C-C386-B809-DF1449930894}"/>
                </a:ext>
              </a:extLst>
            </p:cNvPr>
            <p:cNvSpPr txBox="1"/>
            <p:nvPr/>
          </p:nvSpPr>
          <p:spPr>
            <a:xfrm>
              <a:off x="7894864" y="4464278"/>
              <a:ext cx="714319" cy="215444"/>
            </a:xfrm>
            <a:prstGeom prst="rect">
              <a:avLst/>
            </a:prstGeom>
            <a:noFill/>
            <a:ln w="28575">
              <a:noFill/>
            </a:ln>
          </p:spPr>
          <p:txBody>
            <a:bodyPr wrap="square" rtlCol="0">
              <a:spAutoFit/>
            </a:bodyPr>
            <a:lstStyle/>
            <a:p>
              <a:r>
                <a:rPr lang="en-US" sz="800" b="1">
                  <a:solidFill>
                    <a:srgbClr val="FF0000"/>
                  </a:solidFill>
                </a:rPr>
                <a:t>Dev Board</a:t>
              </a:r>
            </a:p>
          </p:txBody>
        </p:sp>
        <p:sp>
          <p:nvSpPr>
            <p:cNvPr id="21" name="TextBox 20">
              <a:extLst>
                <a:ext uri="{FF2B5EF4-FFF2-40B4-BE49-F238E27FC236}">
                  <a16:creationId xmlns:a16="http://schemas.microsoft.com/office/drawing/2014/main" id="{D95269E4-52BF-D216-4465-DA9BF91B7673}"/>
                </a:ext>
              </a:extLst>
            </p:cNvPr>
            <p:cNvSpPr txBox="1"/>
            <p:nvPr/>
          </p:nvSpPr>
          <p:spPr>
            <a:xfrm>
              <a:off x="7894865" y="5505162"/>
              <a:ext cx="714319" cy="215444"/>
            </a:xfrm>
            <a:prstGeom prst="rect">
              <a:avLst/>
            </a:prstGeom>
            <a:noFill/>
            <a:ln w="28575">
              <a:noFill/>
            </a:ln>
          </p:spPr>
          <p:txBody>
            <a:bodyPr wrap="square" rtlCol="0">
              <a:spAutoFit/>
            </a:bodyPr>
            <a:lstStyle/>
            <a:p>
              <a:r>
                <a:rPr lang="en-US" sz="800" b="1">
                  <a:solidFill>
                    <a:srgbClr val="FF0000"/>
                  </a:solidFill>
                </a:rPr>
                <a:t>Dev Board</a:t>
              </a:r>
            </a:p>
          </p:txBody>
        </p:sp>
      </p:grpSp>
      <p:pic>
        <p:nvPicPr>
          <p:cNvPr id="11" name="Picture 10" descr="A screen shot of a computer&#10;&#10;AI-generated content may be incorrect.">
            <a:extLst>
              <a:ext uri="{FF2B5EF4-FFF2-40B4-BE49-F238E27FC236}">
                <a16:creationId xmlns:a16="http://schemas.microsoft.com/office/drawing/2014/main" id="{E584AE53-E419-EDD9-509E-2C969E8555F3}"/>
              </a:ext>
            </a:extLst>
          </p:cNvPr>
          <p:cNvPicPr>
            <a:picLocks noChangeAspect="1"/>
          </p:cNvPicPr>
          <p:nvPr/>
        </p:nvPicPr>
        <p:blipFill>
          <a:blip r:embed="rId5"/>
          <a:stretch>
            <a:fillRect/>
          </a:stretch>
        </p:blipFill>
        <p:spPr>
          <a:xfrm>
            <a:off x="1082952" y="3986784"/>
            <a:ext cx="4140602" cy="2649985"/>
          </a:xfrm>
          <a:prstGeom prst="rect">
            <a:avLst/>
          </a:prstGeom>
          <a:ln w="28575">
            <a:solidFill>
              <a:schemeClr val="tx1"/>
            </a:solidFill>
          </a:ln>
        </p:spPr>
      </p:pic>
    </p:spTree>
    <p:extLst>
      <p:ext uri="{BB962C8B-B14F-4D97-AF65-F5344CB8AC3E}">
        <p14:creationId xmlns:p14="http://schemas.microsoft.com/office/powerpoint/2010/main" val="38144535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87">
          <a:extLst>
            <a:ext uri="{FF2B5EF4-FFF2-40B4-BE49-F238E27FC236}">
              <a16:creationId xmlns:a16="http://schemas.microsoft.com/office/drawing/2014/main" id="{FAAF400D-8287-5915-31DF-5F98CD314A67}"/>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BD1982E8-FE4C-3235-58CB-EDFCFEFB9E95}"/>
              </a:ext>
            </a:extLst>
          </p:cNvPr>
          <p:cNvSpPr txBox="1">
            <a:spLocks noGrp="1"/>
          </p:cNvSpPr>
          <p:nvPr>
            <p:ph type="body" idx="1"/>
          </p:nvPr>
        </p:nvSpPr>
        <p:spPr>
          <a:xfrm>
            <a:off x="457200" y="2192785"/>
            <a:ext cx="4118901" cy="3933485"/>
          </a:xfrm>
          <a:prstGeom prst="rect">
            <a:avLst/>
          </a:prstGeom>
        </p:spPr>
        <p:txBody>
          <a:bodyPr spcFirstLastPara="1" wrap="square" lIns="91425" tIns="45700" rIns="91425" bIns="45700" anchor="t" anchorCtr="0">
            <a:normAutofit/>
          </a:bodyPr>
          <a:lstStyle/>
          <a:p>
            <a:pPr lvl="0" algn="l" rtl="0">
              <a:spcBef>
                <a:spcPts val="360"/>
              </a:spcBef>
              <a:spcAft>
                <a:spcPts val="0"/>
              </a:spcAft>
              <a:buFont typeface="Calibri"/>
              <a:buChar char="-"/>
            </a:pPr>
            <a:r>
              <a:rPr lang="en-US" sz="1800">
                <a:cs typeface="Arial"/>
              </a:rPr>
              <a:t>Optoelectronics and Firmware Components work the same as PWM Control</a:t>
            </a:r>
          </a:p>
        </p:txBody>
      </p:sp>
      <p:sp>
        <p:nvSpPr>
          <p:cNvPr id="90" name="Google Shape;90;gcce58aab64_3_0">
            <a:extLst>
              <a:ext uri="{FF2B5EF4-FFF2-40B4-BE49-F238E27FC236}">
                <a16:creationId xmlns:a16="http://schemas.microsoft.com/office/drawing/2014/main" id="{1D6C1A2C-FCE7-2B13-4753-B30B10AFB2DE}"/>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Relay Control Integration</a:t>
            </a:r>
            <a:br>
              <a:rPr lang="en-US">
                <a:cs typeface="Arial"/>
              </a:rPr>
            </a:br>
            <a:r>
              <a:rPr lang="en-US" sz="1600" b="0">
                <a:cs typeface="Arial"/>
              </a:rPr>
              <a:t>Optoelectronics &amp; Firmware</a:t>
            </a:r>
            <a:br>
              <a:rPr lang="en-US">
                <a:cs typeface="Arial"/>
              </a:rPr>
            </a:br>
            <a:r>
              <a:rPr lang="en-US" sz="1200" b="0">
                <a:cs typeface="Arial"/>
              </a:rPr>
              <a:t>Mackenzie Miller &amp; Ryan Regan</a:t>
            </a:r>
          </a:p>
        </p:txBody>
      </p:sp>
      <p:grpSp>
        <p:nvGrpSpPr>
          <p:cNvPr id="37" name="Group 36">
            <a:extLst>
              <a:ext uri="{FF2B5EF4-FFF2-40B4-BE49-F238E27FC236}">
                <a16:creationId xmlns:a16="http://schemas.microsoft.com/office/drawing/2014/main" id="{792FC51A-9D07-9400-4659-C152B1FF9BED}"/>
              </a:ext>
            </a:extLst>
          </p:cNvPr>
          <p:cNvGrpSpPr/>
          <p:nvPr/>
        </p:nvGrpSpPr>
        <p:grpSpPr>
          <a:xfrm>
            <a:off x="5686100" y="2346732"/>
            <a:ext cx="2438740" cy="4353533"/>
            <a:chOff x="2199950" y="1622832"/>
            <a:chExt cx="2438740" cy="4353533"/>
          </a:xfrm>
        </p:grpSpPr>
        <p:pic>
          <p:nvPicPr>
            <p:cNvPr id="20" name="Picture 19">
              <a:extLst>
                <a:ext uri="{FF2B5EF4-FFF2-40B4-BE49-F238E27FC236}">
                  <a16:creationId xmlns:a16="http://schemas.microsoft.com/office/drawing/2014/main" id="{88822595-B9A0-2443-6B5D-E2A1174712F5}"/>
                </a:ext>
              </a:extLst>
            </p:cNvPr>
            <p:cNvPicPr>
              <a:picLocks noChangeAspect="1"/>
            </p:cNvPicPr>
            <p:nvPr/>
          </p:nvPicPr>
          <p:blipFill>
            <a:blip r:embed="rId4"/>
            <a:stretch>
              <a:fillRect/>
            </a:stretch>
          </p:blipFill>
          <p:spPr>
            <a:xfrm>
              <a:off x="2199950" y="1622832"/>
              <a:ext cx="2438740" cy="4353533"/>
            </a:xfrm>
            <a:prstGeom prst="rect">
              <a:avLst/>
            </a:prstGeom>
            <a:ln w="28575">
              <a:solidFill>
                <a:schemeClr val="tx1"/>
              </a:solidFill>
            </a:ln>
          </p:spPr>
        </p:pic>
        <p:grpSp>
          <p:nvGrpSpPr>
            <p:cNvPr id="23" name="Group 22">
              <a:extLst>
                <a:ext uri="{FF2B5EF4-FFF2-40B4-BE49-F238E27FC236}">
                  <a16:creationId xmlns:a16="http://schemas.microsoft.com/office/drawing/2014/main" id="{BA871D89-5409-BEA3-6381-020C11D5E30D}"/>
                </a:ext>
              </a:extLst>
            </p:cNvPr>
            <p:cNvGrpSpPr/>
            <p:nvPr/>
          </p:nvGrpSpPr>
          <p:grpSpPr>
            <a:xfrm>
              <a:off x="2367600" y="2606820"/>
              <a:ext cx="849600" cy="716040"/>
              <a:chOff x="2367600" y="2606820"/>
              <a:chExt cx="849600" cy="716040"/>
            </a:xfrm>
          </p:grpSpPr>
          <mc:AlternateContent xmlns:mc="http://schemas.openxmlformats.org/markup-compatibility/2006" xmlns:p14="http://schemas.microsoft.com/office/powerpoint/2010/main">
            <mc:Choice Requires="p14">
              <p:contentPart p14:bwMode="auto" r:id="rId5">
                <p14:nvContentPartPr>
                  <p14:cNvPr id="21" name="Ink 20">
                    <a:extLst>
                      <a:ext uri="{FF2B5EF4-FFF2-40B4-BE49-F238E27FC236}">
                        <a16:creationId xmlns:a16="http://schemas.microsoft.com/office/drawing/2014/main" id="{ACA56652-F616-A434-D8F9-6666AF2D9972}"/>
                      </a:ext>
                    </a:extLst>
                  </p14:cNvPr>
                  <p14:cNvContentPartPr/>
                  <p14:nvPr/>
                </p14:nvContentPartPr>
                <p14:xfrm>
                  <a:off x="2367600" y="2606820"/>
                  <a:ext cx="849600" cy="479880"/>
                </p14:xfrm>
              </p:contentPart>
            </mc:Choice>
            <mc:Fallback xmlns="">
              <p:pic>
                <p:nvPicPr>
                  <p:cNvPr id="21" name="Ink 20">
                    <a:extLst>
                      <a:ext uri="{FF2B5EF4-FFF2-40B4-BE49-F238E27FC236}">
                        <a16:creationId xmlns:a16="http://schemas.microsoft.com/office/drawing/2014/main" id="{ACA56652-F616-A434-D8F9-6666AF2D9972}"/>
                      </a:ext>
                    </a:extLst>
                  </p:cNvPr>
                  <p:cNvPicPr/>
                  <p:nvPr/>
                </p:nvPicPr>
                <p:blipFill>
                  <a:blip r:embed="rId6"/>
                  <a:stretch>
                    <a:fillRect/>
                  </a:stretch>
                </p:blipFill>
                <p:spPr>
                  <a:xfrm>
                    <a:off x="2353200" y="2592420"/>
                    <a:ext cx="8776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 name="Ink 21">
                    <a:extLst>
                      <a:ext uri="{FF2B5EF4-FFF2-40B4-BE49-F238E27FC236}">
                        <a16:creationId xmlns:a16="http://schemas.microsoft.com/office/drawing/2014/main" id="{B2239BF2-0874-BD30-D102-D95B0F67591F}"/>
                      </a:ext>
                    </a:extLst>
                  </p14:cNvPr>
                  <p14:cNvContentPartPr/>
                  <p14:nvPr/>
                </p14:nvContentPartPr>
                <p14:xfrm>
                  <a:off x="2796360" y="3078060"/>
                  <a:ext cx="256680" cy="244800"/>
                </p14:xfrm>
              </p:contentPart>
            </mc:Choice>
            <mc:Fallback xmlns="">
              <p:pic>
                <p:nvPicPr>
                  <p:cNvPr id="22" name="Ink 21">
                    <a:extLst>
                      <a:ext uri="{FF2B5EF4-FFF2-40B4-BE49-F238E27FC236}">
                        <a16:creationId xmlns:a16="http://schemas.microsoft.com/office/drawing/2014/main" id="{B2239BF2-0874-BD30-D102-D95B0F67591F}"/>
                      </a:ext>
                    </a:extLst>
                  </p:cNvPr>
                  <p:cNvPicPr/>
                  <p:nvPr/>
                </p:nvPicPr>
                <p:blipFill>
                  <a:blip r:embed="rId8"/>
                  <a:stretch>
                    <a:fillRect/>
                  </a:stretch>
                </p:blipFill>
                <p:spPr>
                  <a:xfrm>
                    <a:off x="2781960" y="3063660"/>
                    <a:ext cx="28476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9850825C-977F-3DEE-C1D3-06EED3D513A0}"/>
                    </a:ext>
                  </a:extLst>
                </p14:cNvPr>
                <p14:cNvContentPartPr/>
                <p14:nvPr/>
              </p14:nvContentPartPr>
              <p14:xfrm>
                <a:off x="2385240" y="3542820"/>
                <a:ext cx="779040" cy="498240"/>
              </p14:xfrm>
            </p:contentPart>
          </mc:Choice>
          <mc:Fallback xmlns="">
            <p:pic>
              <p:nvPicPr>
                <p:cNvPr id="26" name="Ink 25">
                  <a:extLst>
                    <a:ext uri="{FF2B5EF4-FFF2-40B4-BE49-F238E27FC236}">
                      <a16:creationId xmlns:a16="http://schemas.microsoft.com/office/drawing/2014/main" id="{9850825C-977F-3DEE-C1D3-06EED3D513A0}"/>
                    </a:ext>
                  </a:extLst>
                </p:cNvPr>
                <p:cNvPicPr/>
                <p:nvPr/>
              </p:nvPicPr>
              <p:blipFill>
                <a:blip r:embed="rId10"/>
                <a:stretch>
                  <a:fillRect/>
                </a:stretch>
              </p:blipFill>
              <p:spPr>
                <a:xfrm>
                  <a:off x="2370840" y="3528420"/>
                  <a:ext cx="80712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F5F6A6FA-D3C2-4F0D-FD2A-5E0EECC46387}"/>
                    </a:ext>
                  </a:extLst>
                </p14:cNvPr>
                <p14:cNvContentPartPr/>
                <p14:nvPr/>
              </p14:nvContentPartPr>
              <p14:xfrm>
                <a:off x="3635520" y="5401140"/>
                <a:ext cx="816120" cy="529560"/>
              </p14:xfrm>
            </p:contentPart>
          </mc:Choice>
          <mc:Fallback xmlns="">
            <p:pic>
              <p:nvPicPr>
                <p:cNvPr id="27" name="Ink 26">
                  <a:extLst>
                    <a:ext uri="{FF2B5EF4-FFF2-40B4-BE49-F238E27FC236}">
                      <a16:creationId xmlns:a16="http://schemas.microsoft.com/office/drawing/2014/main" id="{F5F6A6FA-D3C2-4F0D-FD2A-5E0EECC46387}"/>
                    </a:ext>
                  </a:extLst>
                </p:cNvPr>
                <p:cNvPicPr/>
                <p:nvPr/>
              </p:nvPicPr>
              <p:blipFill>
                <a:blip r:embed="rId12"/>
                <a:stretch>
                  <a:fillRect/>
                </a:stretch>
              </p:blipFill>
              <p:spPr>
                <a:xfrm>
                  <a:off x="3621120" y="5386740"/>
                  <a:ext cx="8442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4262FC87-77F7-8CC2-667E-E7D2AC63D181}"/>
                    </a:ext>
                  </a:extLst>
                </p14:cNvPr>
                <p14:cNvContentPartPr/>
                <p14:nvPr/>
              </p14:nvContentPartPr>
              <p14:xfrm>
                <a:off x="3878520" y="5288100"/>
                <a:ext cx="7920" cy="129960"/>
              </p14:xfrm>
            </p:contentPart>
          </mc:Choice>
          <mc:Fallback xmlns="">
            <p:pic>
              <p:nvPicPr>
                <p:cNvPr id="29" name="Ink 28">
                  <a:extLst>
                    <a:ext uri="{FF2B5EF4-FFF2-40B4-BE49-F238E27FC236}">
                      <a16:creationId xmlns:a16="http://schemas.microsoft.com/office/drawing/2014/main" id="{4262FC87-77F7-8CC2-667E-E7D2AC63D181}"/>
                    </a:ext>
                  </a:extLst>
                </p:cNvPr>
                <p:cNvPicPr/>
                <p:nvPr/>
              </p:nvPicPr>
              <p:blipFill>
                <a:blip r:embed="rId14"/>
                <a:stretch>
                  <a:fillRect/>
                </a:stretch>
              </p:blipFill>
              <p:spPr>
                <a:xfrm>
                  <a:off x="3864120" y="5273700"/>
                  <a:ext cx="36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0" name="Ink 29">
                  <a:extLst>
                    <a:ext uri="{FF2B5EF4-FFF2-40B4-BE49-F238E27FC236}">
                      <a16:creationId xmlns:a16="http://schemas.microsoft.com/office/drawing/2014/main" id="{FE57C250-EBC1-542D-EFF6-588A55DFC6E1}"/>
                    </a:ext>
                  </a:extLst>
                </p14:cNvPr>
                <p14:cNvContentPartPr/>
                <p14:nvPr/>
              </p14:nvContentPartPr>
              <p14:xfrm>
                <a:off x="2772600" y="4991820"/>
                <a:ext cx="1098360" cy="258480"/>
              </p14:xfrm>
            </p:contentPart>
          </mc:Choice>
          <mc:Fallback xmlns="">
            <p:pic>
              <p:nvPicPr>
                <p:cNvPr id="30" name="Ink 29">
                  <a:extLst>
                    <a:ext uri="{FF2B5EF4-FFF2-40B4-BE49-F238E27FC236}">
                      <a16:creationId xmlns:a16="http://schemas.microsoft.com/office/drawing/2014/main" id="{FE57C250-EBC1-542D-EFF6-588A55DFC6E1}"/>
                    </a:ext>
                  </a:extLst>
                </p:cNvPr>
                <p:cNvPicPr/>
                <p:nvPr/>
              </p:nvPicPr>
              <p:blipFill>
                <a:blip r:embed="rId16"/>
                <a:stretch>
                  <a:fillRect/>
                </a:stretch>
              </p:blipFill>
              <p:spPr>
                <a:xfrm>
                  <a:off x="2758200" y="4977440"/>
                  <a:ext cx="1126440" cy="286521"/>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1" name="Ink 30">
                  <a:extLst>
                    <a:ext uri="{FF2B5EF4-FFF2-40B4-BE49-F238E27FC236}">
                      <a16:creationId xmlns:a16="http://schemas.microsoft.com/office/drawing/2014/main" id="{47F83E4F-BF4D-D9B9-9DF9-06920012484A}"/>
                    </a:ext>
                  </a:extLst>
                </p14:cNvPr>
                <p14:cNvContentPartPr/>
                <p14:nvPr/>
              </p14:nvContentPartPr>
              <p14:xfrm>
                <a:off x="2772600" y="4069500"/>
                <a:ext cx="1114200" cy="403560"/>
              </p14:xfrm>
            </p:contentPart>
          </mc:Choice>
          <mc:Fallback xmlns="">
            <p:pic>
              <p:nvPicPr>
                <p:cNvPr id="31" name="Ink 30">
                  <a:extLst>
                    <a:ext uri="{FF2B5EF4-FFF2-40B4-BE49-F238E27FC236}">
                      <a16:creationId xmlns:a16="http://schemas.microsoft.com/office/drawing/2014/main" id="{47F83E4F-BF4D-D9B9-9DF9-06920012484A}"/>
                    </a:ext>
                  </a:extLst>
                </p:cNvPr>
                <p:cNvPicPr/>
                <p:nvPr/>
              </p:nvPicPr>
              <p:blipFill>
                <a:blip r:embed="rId18"/>
                <a:stretch>
                  <a:fillRect/>
                </a:stretch>
              </p:blipFill>
              <p:spPr>
                <a:xfrm>
                  <a:off x="2758200" y="4055113"/>
                  <a:ext cx="1142280" cy="431615"/>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8288966-F54E-AF40-CBF7-187865D9A19F}"/>
                    </a:ext>
                  </a:extLst>
                </p14:cNvPr>
                <p14:cNvContentPartPr/>
                <p14:nvPr/>
              </p14:nvContentPartPr>
              <p14:xfrm>
                <a:off x="2369040" y="4493940"/>
                <a:ext cx="822240" cy="489960"/>
              </p14:xfrm>
            </p:contentPart>
          </mc:Choice>
          <mc:Fallback xmlns="">
            <p:pic>
              <p:nvPicPr>
                <p:cNvPr id="32" name="Ink 31">
                  <a:extLst>
                    <a:ext uri="{FF2B5EF4-FFF2-40B4-BE49-F238E27FC236}">
                      <a16:creationId xmlns:a16="http://schemas.microsoft.com/office/drawing/2014/main" id="{98288966-F54E-AF40-CBF7-187865D9A19F}"/>
                    </a:ext>
                  </a:extLst>
                </p:cNvPr>
                <p:cNvPicPr/>
                <p:nvPr/>
              </p:nvPicPr>
              <p:blipFill>
                <a:blip r:embed="rId20"/>
                <a:stretch>
                  <a:fillRect/>
                </a:stretch>
              </p:blipFill>
              <p:spPr>
                <a:xfrm>
                  <a:off x="2354646" y="4479540"/>
                  <a:ext cx="850308" cy="518040"/>
                </a:xfrm>
                <a:prstGeom prst="rect">
                  <a:avLst/>
                </a:prstGeom>
              </p:spPr>
            </p:pic>
          </mc:Fallback>
        </mc:AlternateContent>
        <p:grpSp>
          <p:nvGrpSpPr>
            <p:cNvPr id="34" name="Group 33">
              <a:extLst>
                <a:ext uri="{FF2B5EF4-FFF2-40B4-BE49-F238E27FC236}">
                  <a16:creationId xmlns:a16="http://schemas.microsoft.com/office/drawing/2014/main" id="{B4405FD7-EC76-3880-59F2-7D829C6CEA17}"/>
                </a:ext>
              </a:extLst>
            </p:cNvPr>
            <p:cNvGrpSpPr/>
            <p:nvPr/>
          </p:nvGrpSpPr>
          <p:grpSpPr>
            <a:xfrm>
              <a:off x="3588720" y="3313860"/>
              <a:ext cx="870840" cy="709920"/>
              <a:chOff x="3588720" y="3313860"/>
              <a:chExt cx="870840" cy="709920"/>
            </a:xfrm>
          </p:grpSpPr>
          <mc:AlternateContent xmlns:mc="http://schemas.openxmlformats.org/markup-compatibility/2006" xmlns:p14="http://schemas.microsoft.com/office/powerpoint/2010/main">
            <mc:Choice Requires="p14">
              <p:contentPart p14:bwMode="auto" r:id="rId21">
                <p14:nvContentPartPr>
                  <p14:cNvPr id="24" name="Ink 23">
                    <a:extLst>
                      <a:ext uri="{FF2B5EF4-FFF2-40B4-BE49-F238E27FC236}">
                        <a16:creationId xmlns:a16="http://schemas.microsoft.com/office/drawing/2014/main" id="{89AED96D-BCB4-BD6B-BCFF-692B2A05519F}"/>
                      </a:ext>
                    </a:extLst>
                  </p14:cNvPr>
                  <p14:cNvContentPartPr/>
                  <p14:nvPr/>
                </p14:nvContentPartPr>
                <p14:xfrm>
                  <a:off x="3588720" y="3313860"/>
                  <a:ext cx="306720" cy="193320"/>
                </p14:xfrm>
              </p:contentPart>
            </mc:Choice>
            <mc:Fallback xmlns="">
              <p:pic>
                <p:nvPicPr>
                  <p:cNvPr id="24" name="Ink 23">
                    <a:extLst>
                      <a:ext uri="{FF2B5EF4-FFF2-40B4-BE49-F238E27FC236}">
                        <a16:creationId xmlns:a16="http://schemas.microsoft.com/office/drawing/2014/main" id="{89AED96D-BCB4-BD6B-BCFF-692B2A05519F}"/>
                      </a:ext>
                    </a:extLst>
                  </p:cNvPr>
                  <p:cNvPicPr/>
                  <p:nvPr/>
                </p:nvPicPr>
                <p:blipFill>
                  <a:blip r:embed="rId22"/>
                  <a:stretch>
                    <a:fillRect/>
                  </a:stretch>
                </p:blipFill>
                <p:spPr>
                  <a:xfrm>
                    <a:off x="3574320" y="3299487"/>
                    <a:ext cx="334800" cy="221348"/>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3" name="Ink 32">
                    <a:extLst>
                      <a:ext uri="{FF2B5EF4-FFF2-40B4-BE49-F238E27FC236}">
                        <a16:creationId xmlns:a16="http://schemas.microsoft.com/office/drawing/2014/main" id="{8518AA5E-AC60-D7C0-FD95-A1B8F2CD781F}"/>
                      </a:ext>
                    </a:extLst>
                  </p14:cNvPr>
                  <p14:cNvContentPartPr/>
                  <p14:nvPr/>
                </p14:nvContentPartPr>
                <p14:xfrm>
                  <a:off x="3627960" y="3535260"/>
                  <a:ext cx="831600" cy="488520"/>
                </p14:xfrm>
              </p:contentPart>
            </mc:Choice>
            <mc:Fallback xmlns="">
              <p:pic>
                <p:nvPicPr>
                  <p:cNvPr id="33" name="Ink 32">
                    <a:extLst>
                      <a:ext uri="{FF2B5EF4-FFF2-40B4-BE49-F238E27FC236}">
                        <a16:creationId xmlns:a16="http://schemas.microsoft.com/office/drawing/2014/main" id="{8518AA5E-AC60-D7C0-FD95-A1B8F2CD781F}"/>
                      </a:ext>
                    </a:extLst>
                  </p:cNvPr>
                  <p:cNvPicPr/>
                  <p:nvPr/>
                </p:nvPicPr>
                <p:blipFill>
                  <a:blip r:embed="rId24"/>
                  <a:stretch>
                    <a:fillRect/>
                  </a:stretch>
                </p:blipFill>
                <p:spPr>
                  <a:xfrm>
                    <a:off x="3613560" y="3520860"/>
                    <a:ext cx="859680" cy="516600"/>
                  </a:xfrm>
                  <a:prstGeom prst="rect">
                    <a:avLst/>
                  </a:prstGeom>
                </p:spPr>
              </p:pic>
            </mc:Fallback>
          </mc:AlternateContent>
        </p:grpSp>
        <p:sp>
          <p:nvSpPr>
            <p:cNvPr id="35" name="TextBox 34">
              <a:extLst>
                <a:ext uri="{FF2B5EF4-FFF2-40B4-BE49-F238E27FC236}">
                  <a16:creationId xmlns:a16="http://schemas.microsoft.com/office/drawing/2014/main" id="{1B6A7331-2357-5229-DC87-AF1AC38936A2}"/>
                </a:ext>
              </a:extLst>
            </p:cNvPr>
            <p:cNvSpPr txBox="1"/>
            <p:nvPr/>
          </p:nvSpPr>
          <p:spPr>
            <a:xfrm>
              <a:off x="3721197" y="3782535"/>
              <a:ext cx="714319" cy="215444"/>
            </a:xfrm>
            <a:prstGeom prst="rect">
              <a:avLst/>
            </a:prstGeom>
            <a:noFill/>
            <a:ln w="28575">
              <a:noFill/>
            </a:ln>
          </p:spPr>
          <p:txBody>
            <a:bodyPr wrap="square" rtlCol="0">
              <a:spAutoFit/>
            </a:bodyPr>
            <a:lstStyle/>
            <a:p>
              <a:r>
                <a:rPr lang="en-US" sz="800" b="1">
                  <a:solidFill>
                    <a:srgbClr val="FF0000"/>
                  </a:solidFill>
                </a:rPr>
                <a:t>Dev Board</a:t>
              </a:r>
            </a:p>
          </p:txBody>
        </p:sp>
        <p:sp>
          <p:nvSpPr>
            <p:cNvPr id="36" name="TextBox 35">
              <a:extLst>
                <a:ext uri="{FF2B5EF4-FFF2-40B4-BE49-F238E27FC236}">
                  <a16:creationId xmlns:a16="http://schemas.microsoft.com/office/drawing/2014/main" id="{B7D71587-360C-2620-C3B2-D23056413782}"/>
                </a:ext>
              </a:extLst>
            </p:cNvPr>
            <p:cNvSpPr txBox="1"/>
            <p:nvPr/>
          </p:nvSpPr>
          <p:spPr>
            <a:xfrm>
              <a:off x="2415440" y="4738920"/>
              <a:ext cx="714319" cy="215444"/>
            </a:xfrm>
            <a:prstGeom prst="rect">
              <a:avLst/>
            </a:prstGeom>
            <a:noFill/>
            <a:ln w="28575">
              <a:noFill/>
            </a:ln>
          </p:spPr>
          <p:txBody>
            <a:bodyPr wrap="square" rtlCol="0">
              <a:spAutoFit/>
            </a:bodyPr>
            <a:lstStyle/>
            <a:p>
              <a:r>
                <a:rPr lang="en-US" sz="800" b="1">
                  <a:solidFill>
                    <a:srgbClr val="FF0000"/>
                  </a:solidFill>
                </a:rPr>
                <a:t>Dev Board</a:t>
              </a:r>
            </a:p>
          </p:txBody>
        </p:sp>
      </p:grpSp>
    </p:spTree>
    <p:extLst>
      <p:ext uri="{BB962C8B-B14F-4D97-AF65-F5344CB8AC3E}">
        <p14:creationId xmlns:p14="http://schemas.microsoft.com/office/powerpoint/2010/main" val="3131676375"/>
      </p:ext>
    </p:extLst>
  </p:cSld>
  <p:clrMapOvr>
    <a:masterClrMapping/>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Execution Plan</a:t>
            </a:r>
            <a:endParaRPr/>
          </a:p>
        </p:txBody>
      </p:sp>
      <p:pic>
        <p:nvPicPr>
          <p:cNvPr id="3" name="Picture 2">
            <a:extLst>
              <a:ext uri="{FF2B5EF4-FFF2-40B4-BE49-F238E27FC236}">
                <a16:creationId xmlns:a16="http://schemas.microsoft.com/office/drawing/2014/main" id="{6B2DB7D4-6342-55D4-3172-3600887CFDC4}"/>
              </a:ext>
            </a:extLst>
          </p:cNvPr>
          <p:cNvPicPr>
            <a:picLocks noChangeAspect="1"/>
          </p:cNvPicPr>
          <p:nvPr/>
        </p:nvPicPr>
        <p:blipFill>
          <a:blip r:embed="rId3"/>
          <a:stretch>
            <a:fillRect/>
          </a:stretch>
        </p:blipFill>
        <p:spPr>
          <a:xfrm>
            <a:off x="108914" y="1700477"/>
            <a:ext cx="8926171" cy="5106113"/>
          </a:xfrm>
          <a:prstGeom prst="rect">
            <a:avLst/>
          </a:prstGeom>
        </p:spPr>
      </p:pic>
    </p:spTree>
    <p:extLst>
      <p:ext uri="{BB962C8B-B14F-4D97-AF65-F5344CB8AC3E}">
        <p14:creationId xmlns:p14="http://schemas.microsoft.com/office/powerpoint/2010/main" val="318879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AB544579-1D99-87C1-E586-AF98FD34A601}"/>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0C6F8A83-41D1-8630-B00E-AADCE5BFBB50}"/>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98AC7637-8A70-2881-43D3-06A0292B5D0D}"/>
              </a:ext>
            </a:extLst>
          </p:cNvPr>
          <p:cNvGraphicFramePr>
            <a:graphicFrameLocks noGrp="1"/>
          </p:cNvGraphicFramePr>
          <p:nvPr>
            <p:extLst>
              <p:ext uri="{D42A27DB-BD31-4B8C-83A1-F6EECF244321}">
                <p14:modId xmlns:p14="http://schemas.microsoft.com/office/powerpoint/2010/main" val="220319148"/>
              </p:ext>
            </p:extLst>
          </p:nvPr>
        </p:nvGraphicFramePr>
        <p:xfrm>
          <a:off x="18071" y="1698687"/>
          <a:ext cx="9121618" cy="4985378"/>
        </p:xfrm>
        <a:graphic>
          <a:graphicData uri="http://schemas.openxmlformats.org/drawingml/2006/table">
            <a:tbl>
              <a:tblPr bandRow="1">
                <a:tableStyleId>{5C22544A-7EE6-4342-B048-85BDC9FD1C3A}</a:tableStyleId>
              </a:tblPr>
              <a:tblGrid>
                <a:gridCol w="690525">
                  <a:extLst>
                    <a:ext uri="{9D8B030D-6E8A-4147-A177-3AD203B41FA5}">
                      <a16:colId xmlns:a16="http://schemas.microsoft.com/office/drawing/2014/main" val="1228161710"/>
                    </a:ext>
                  </a:extLst>
                </a:gridCol>
                <a:gridCol w="913275">
                  <a:extLst>
                    <a:ext uri="{9D8B030D-6E8A-4147-A177-3AD203B41FA5}">
                      <a16:colId xmlns:a16="http://schemas.microsoft.com/office/drawing/2014/main" val="1507943604"/>
                    </a:ext>
                  </a:extLst>
                </a:gridCol>
                <a:gridCol w="2639590">
                  <a:extLst>
                    <a:ext uri="{9D8B030D-6E8A-4147-A177-3AD203B41FA5}">
                      <a16:colId xmlns:a16="http://schemas.microsoft.com/office/drawing/2014/main" val="3257683336"/>
                    </a:ext>
                  </a:extLst>
                </a:gridCol>
                <a:gridCol w="3474903">
                  <a:extLst>
                    <a:ext uri="{9D8B030D-6E8A-4147-A177-3AD203B41FA5}">
                      <a16:colId xmlns:a16="http://schemas.microsoft.com/office/drawing/2014/main" val="3334018724"/>
                    </a:ext>
                  </a:extLst>
                </a:gridCol>
                <a:gridCol w="623700">
                  <a:extLst>
                    <a:ext uri="{9D8B030D-6E8A-4147-A177-3AD203B41FA5}">
                      <a16:colId xmlns:a16="http://schemas.microsoft.com/office/drawing/2014/main" val="3474704607"/>
                    </a:ext>
                  </a:extLst>
                </a:gridCol>
                <a:gridCol w="779625">
                  <a:extLst>
                    <a:ext uri="{9D8B030D-6E8A-4147-A177-3AD203B41FA5}">
                      <a16:colId xmlns:a16="http://schemas.microsoft.com/office/drawing/2014/main" val="1321308039"/>
                    </a:ext>
                  </a:extLst>
                </a:gridCol>
              </a:tblGrid>
              <a:tr h="329834">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2648947564"/>
                  </a:ext>
                </a:extLst>
              </a:tr>
              <a:tr h="446871">
                <a:tc>
                  <a:txBody>
                    <a:bodyPr/>
                    <a:lstStyle/>
                    <a:p>
                      <a:pPr algn="l" fontAlgn="t"/>
                      <a:r>
                        <a:rPr lang="en-US" sz="1000" b="0" i="0" u="none" strike="noStrike">
                          <a:solidFill>
                            <a:srgbClr val="000000"/>
                          </a:solidFill>
                          <a:effectLst/>
                          <a:latin typeface="Aptos Narrow" panose="020B0004020202020204" pitchFamily="34" charset="0"/>
                        </a:rPr>
                        <a:t>3.2.1.1</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Speed and Torque Requirement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Motor shall operate within speed range of 0RPM to 1800RPM and torque range of 0lb-ft to 0.729lb-ft.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motor with voltage and check if it achieves 0RPM and 0lb-ft . Repeat for 300RPM, 600RPM, 900RPM, 1200RPM, 1500RPM, 1800RPM.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 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289164"/>
                  </a:ext>
                </a:extLst>
              </a:tr>
              <a:tr h="446871">
                <a:tc>
                  <a:txBody>
                    <a:bodyPr/>
                    <a:lstStyle/>
                    <a:p>
                      <a:pPr algn="l" fontAlgn="t"/>
                      <a:r>
                        <a:rPr lang="en-US" sz="1000" b="0" i="0" u="none" strike="noStrike">
                          <a:solidFill>
                            <a:srgbClr val="000000"/>
                          </a:solidFill>
                          <a:effectLst/>
                          <a:latin typeface="Aptos Narrow" panose="020B0004020202020204" pitchFamily="34" charset="0"/>
                        </a:rPr>
                        <a:t>3.2.1.2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Frequency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frequency range of 5Hz to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system with frequency generator set to 5Hz and check if the motor runs smoothly. Repeat for 10Hz, 20Hz, 30Hz, 40Hz, 50Hz,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84616523"/>
                  </a:ext>
                </a:extLst>
              </a:tr>
              <a:tr h="329834">
                <a:tc>
                  <a:txBody>
                    <a:bodyPr/>
                    <a:lstStyle/>
                    <a:p>
                      <a:pPr algn="l" fontAlgn="t"/>
                      <a:r>
                        <a:rPr lang="en-US" sz="1000" b="0" i="0" u="none" strike="noStrike">
                          <a:solidFill>
                            <a:srgbClr val="000000"/>
                          </a:solidFill>
                          <a:effectLst/>
                          <a:latin typeface="Aptos Narrow" panose="020B0004020202020204" pitchFamily="34" charset="0"/>
                        </a:rPr>
                        <a:t>3.2.1.3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Temperature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system in freezer set to 0˚C and check if the motor runs smoothly. Repeat with oven set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7936381"/>
                  </a:ext>
                </a:extLst>
              </a:tr>
              <a:tr h="297914">
                <a:tc>
                  <a:txBody>
                    <a:bodyPr/>
                    <a:lstStyle/>
                    <a:p>
                      <a:pPr algn="l" fontAlgn="t"/>
                      <a:r>
                        <a:rPr lang="en-US" sz="1000" b="0" i="0" u="none" strike="noStrike">
                          <a:solidFill>
                            <a:srgbClr val="000000"/>
                          </a:solidFill>
                          <a:effectLst/>
                          <a:latin typeface="Aptos Narrow" panose="020B0004020202020204" pitchFamily="34" charset="0"/>
                        </a:rPr>
                        <a:t>3.2.3.2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Voltage Level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is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59099330"/>
                  </a:ext>
                </a:extLst>
              </a:tr>
              <a:tr h="329834">
                <a:tc>
                  <a:txBody>
                    <a:bodyPr/>
                    <a:lstStyle/>
                    <a:p>
                      <a:pPr algn="l" fontAlgn="t"/>
                      <a:r>
                        <a:rPr lang="en-US" sz="1000" b="0" i="0" u="none" strike="noStrike">
                          <a:solidFill>
                            <a:srgbClr val="000000"/>
                          </a:solidFill>
                          <a:effectLst/>
                          <a:latin typeface="Aptos Narrow" panose="020B0004020202020204" pitchFamily="34" charset="0"/>
                        </a:rPr>
                        <a:t>3.2.3.3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Noise and Ripple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not exceed ripple range of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exceeds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8717567"/>
                  </a:ext>
                </a:extLst>
              </a:tr>
              <a:tr h="329834">
                <a:tc>
                  <a:txBody>
                    <a:bodyPr/>
                    <a:lstStyle/>
                    <a:p>
                      <a:pPr algn="l" fontAlgn="t"/>
                      <a:r>
                        <a:rPr lang="en-US" sz="1000" b="0" i="0" u="none" strike="noStrike">
                          <a:solidFill>
                            <a:srgbClr val="000000"/>
                          </a:solidFill>
                          <a:effectLst/>
                          <a:latin typeface="Aptos Narrow" panose="020B0004020202020204" pitchFamily="34" charset="0"/>
                        </a:rPr>
                        <a:t>3.2.3.4</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 shall be documented in appropriate ICD.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Show to teaching team and check with them for approval.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99116118"/>
                  </a:ext>
                </a:extLst>
              </a:tr>
              <a:tr h="500070">
                <a:tc>
                  <a:txBody>
                    <a:bodyPr/>
                    <a:lstStyle/>
                    <a:p>
                      <a:pPr algn="l" fontAlgn="t"/>
                      <a:r>
                        <a:rPr lang="en-US" sz="1000" b="0" i="0" u="none" strike="noStrike">
                          <a:solidFill>
                            <a:srgbClr val="000000"/>
                          </a:solidFill>
                          <a:effectLst/>
                          <a:latin typeface="Aptos Narrow" panose="020B0004020202020204" pitchFamily="34" charset="0"/>
                        </a:rPr>
                        <a:t>3.2.3.5</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Visual Output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Oscilloscope displays each of the three phases of the PWM sine wave.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Connect oscilloscope probes to the set output pins for the PWM signals, ensure that the signals' duty cycles span from 0-100% and are rougly separated by thirds.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094295"/>
                  </a:ext>
                </a:extLst>
              </a:tr>
              <a:tr h="329834">
                <a:tc>
                  <a:txBody>
                    <a:bodyPr/>
                    <a:lstStyle/>
                    <a:p>
                      <a:pPr algn="l" fontAlgn="t"/>
                      <a:r>
                        <a:rPr lang="en-US" sz="1000" b="0" i="0" u="none" strike="noStrike">
                          <a:solidFill>
                            <a:srgbClr val="000000"/>
                          </a:solidFill>
                          <a:effectLst/>
                          <a:latin typeface="Aptos Narrow" panose="020B0004020202020204" pitchFamily="34" charset="0"/>
                        </a:rPr>
                        <a:t>3.2.3.6</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Connectors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use terminal blocks for power and signal connections.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Observe power and signal connections and check if they are are terminal blocks.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 Andrew, 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99891294"/>
                  </a:ext>
                </a:extLst>
              </a:tr>
              <a:tr h="329834">
                <a:tc>
                  <a:txBody>
                    <a:bodyPr/>
                    <a:lstStyle/>
                    <a:p>
                      <a:pPr algn="l" fontAlgn="t"/>
                      <a:r>
                        <a:rPr lang="en-US" sz="1000" b="0" i="0" u="none" strike="noStrike">
                          <a:solidFill>
                            <a:srgbClr val="000000"/>
                          </a:solidFill>
                          <a:effectLst/>
                          <a:latin typeface="Aptos Narrow" panose="020B0004020202020204" pitchFamily="34" charset="0"/>
                        </a:rPr>
                        <a:t>3.2.3.7</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Overtemperature Shutdown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automatically shut down if sensor exceeds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sensor in freezer set to -1˚C and check if sensor is triggered. Repeat with oven set to 71˚C.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7073504"/>
                  </a:ext>
                </a:extLst>
              </a:tr>
              <a:tr h="329834">
                <a:tc>
                  <a:txBody>
                    <a:bodyPr/>
                    <a:lstStyle/>
                    <a:p>
                      <a:pPr algn="l" fontAlgn="t"/>
                      <a:r>
                        <a:rPr lang="en-US" sz="1000" b="0" i="0" u="none" strike="noStrike">
                          <a:solidFill>
                            <a:srgbClr val="000000"/>
                          </a:solidFill>
                          <a:effectLst/>
                          <a:latin typeface="Aptos Narrow" panose="020B0004020202020204" pitchFamily="34" charset="0"/>
                        </a:rPr>
                        <a:t>3.2.3.8</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Built in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generate and evaluate test signals to assess failure 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Compare generated values with known values and check if the failure statuses match. Repeat for six additional sets of values.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00555270"/>
                  </a:ext>
                </a:extLst>
              </a:tr>
              <a:tr h="446871">
                <a:tc>
                  <a:txBody>
                    <a:bodyPr/>
                    <a:lstStyle/>
                    <a:p>
                      <a:pPr algn="l" fontAlgn="t"/>
                      <a:r>
                        <a:rPr lang="en-US" sz="1000" b="0" i="0" u="none" strike="noStrike">
                          <a:solidFill>
                            <a:srgbClr val="000000"/>
                          </a:solidFill>
                          <a:effectLst/>
                          <a:latin typeface="Aptos Narrow" panose="020B0004020202020204" pitchFamily="34" charset="0"/>
                        </a:rPr>
                        <a:t>3.2.3.9 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Optoelectronics Voltage Constraint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optoelectronics subsystem shall convert the voltage it receives down to a voltage in the range of 15-20 V.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 at full power where the opto receives ~60 V. Use a multimeter to measure voltage level on other side of opto barrier.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8766017"/>
                  </a:ext>
                </a:extLst>
              </a:tr>
              <a:tr h="500070">
                <a:tc>
                  <a:txBody>
                    <a:bodyPr/>
                    <a:lstStyle/>
                    <a:p>
                      <a:pPr algn="l" fontAlgn="t"/>
                      <a:r>
                        <a:rPr lang="en-US" sz="1000" b="0" i="0" u="none" strike="noStrike">
                          <a:solidFill>
                            <a:srgbClr val="000000"/>
                          </a:solidFill>
                          <a:effectLst/>
                          <a:latin typeface="Aptos Narrow" panose="020B0004020202020204" pitchFamily="34" charset="0"/>
                        </a:rPr>
                        <a:t>3.2.3.10 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Digital to Power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digital to power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digital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85983771"/>
                  </a:ext>
                </a:extLst>
              </a:tr>
            </a:tbl>
          </a:graphicData>
        </a:graphic>
      </p:graphicFrame>
    </p:spTree>
    <p:extLst>
      <p:ext uri="{BB962C8B-B14F-4D97-AF65-F5344CB8AC3E}">
        <p14:creationId xmlns:p14="http://schemas.microsoft.com/office/powerpoint/2010/main" val="723860958"/>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6AA26C59-3FCF-FA2F-E32A-91CCC103420A}"/>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B4466384-2861-AF62-7126-7A73B9701FD9}"/>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C76BC916-FF2E-AF43-F6B0-6708A1C66893}"/>
              </a:ext>
            </a:extLst>
          </p:cNvPr>
          <p:cNvGraphicFramePr>
            <a:graphicFrameLocks noGrp="1"/>
          </p:cNvGraphicFramePr>
          <p:nvPr>
            <p:extLst>
              <p:ext uri="{D42A27DB-BD31-4B8C-83A1-F6EECF244321}">
                <p14:modId xmlns:p14="http://schemas.microsoft.com/office/powerpoint/2010/main" val="1450684604"/>
              </p:ext>
            </p:extLst>
          </p:nvPr>
        </p:nvGraphicFramePr>
        <p:xfrm>
          <a:off x="0" y="1698687"/>
          <a:ext cx="9140579" cy="5061498"/>
        </p:xfrm>
        <a:graphic>
          <a:graphicData uri="http://schemas.openxmlformats.org/drawingml/2006/table">
            <a:tbl>
              <a:tblPr bandRow="1">
                <a:tableStyleId>{5C22544A-7EE6-4342-B048-85BDC9FD1C3A}</a:tableStyleId>
              </a:tblPr>
              <a:tblGrid>
                <a:gridCol w="691960">
                  <a:extLst>
                    <a:ext uri="{9D8B030D-6E8A-4147-A177-3AD203B41FA5}">
                      <a16:colId xmlns:a16="http://schemas.microsoft.com/office/drawing/2014/main" val="4160006021"/>
                    </a:ext>
                  </a:extLst>
                </a:gridCol>
                <a:gridCol w="915174">
                  <a:extLst>
                    <a:ext uri="{9D8B030D-6E8A-4147-A177-3AD203B41FA5}">
                      <a16:colId xmlns:a16="http://schemas.microsoft.com/office/drawing/2014/main" val="114669595"/>
                    </a:ext>
                  </a:extLst>
                </a:gridCol>
                <a:gridCol w="2645076">
                  <a:extLst>
                    <a:ext uri="{9D8B030D-6E8A-4147-A177-3AD203B41FA5}">
                      <a16:colId xmlns:a16="http://schemas.microsoft.com/office/drawing/2014/main" val="854679848"/>
                    </a:ext>
                  </a:extLst>
                </a:gridCol>
                <a:gridCol w="3482126">
                  <a:extLst>
                    <a:ext uri="{9D8B030D-6E8A-4147-A177-3AD203B41FA5}">
                      <a16:colId xmlns:a16="http://schemas.microsoft.com/office/drawing/2014/main" val="3916686676"/>
                    </a:ext>
                  </a:extLst>
                </a:gridCol>
                <a:gridCol w="624997">
                  <a:extLst>
                    <a:ext uri="{9D8B030D-6E8A-4147-A177-3AD203B41FA5}">
                      <a16:colId xmlns:a16="http://schemas.microsoft.com/office/drawing/2014/main" val="3106943341"/>
                    </a:ext>
                  </a:extLst>
                </a:gridCol>
                <a:gridCol w="781246">
                  <a:extLst>
                    <a:ext uri="{9D8B030D-6E8A-4147-A177-3AD203B41FA5}">
                      <a16:colId xmlns:a16="http://schemas.microsoft.com/office/drawing/2014/main" val="1019466219"/>
                    </a:ext>
                  </a:extLst>
                </a:gridCol>
              </a:tblGrid>
              <a:tr h="332027">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3940080339"/>
                  </a:ext>
                </a:extLst>
              </a:tr>
              <a:tr h="498040">
                <a:tc>
                  <a:txBody>
                    <a:bodyPr/>
                    <a:lstStyle/>
                    <a:p>
                      <a:pPr algn="l" fontAlgn="t"/>
                      <a:r>
                        <a:rPr lang="en-US" sz="1000" b="0" i="0" u="none" strike="noStrike">
                          <a:solidFill>
                            <a:srgbClr val="000000"/>
                          </a:solidFill>
                          <a:effectLst/>
                          <a:latin typeface="Aptos Narrow" panose="020B0004020202020204" pitchFamily="34" charset="0"/>
                        </a:rPr>
                        <a:t>3.2.3.11 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Power to Digital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power to digital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power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993010"/>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parameters are within the expected range.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Confirm that all electrical parameters (voltage, current, power) remain within safe and expected ranges under varying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997725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Firmware Code Compiles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MPLab firmware successfully compiles without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Attempt to compile code in MPLab and examine output logs to check for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9527513"/>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Controller Performance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Motor spins according to user defined parameters.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Validate that the system operates efficiently and delivers accurate motor control across the expected range of operating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27697802"/>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Voltage Step 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converts the voltage it is given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the voltage of the signals being sent to the MCU and measure that the MCU converts it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703772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Rectifier Full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after the rectifier is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12151427"/>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Rectifier Power Subsystem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at differing angles of 120˚ on three waveform generators. Measure with multimeter and check if the voltage after the rectifier is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830057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Isolated 15V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convert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857859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Isolated 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convert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8504952"/>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Interface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is able to change the speed of the rotating PWM values by turning the potentiometer.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Change potentiometer position to lowest, highest, and middle notch to observe that the target frequency of the system is close to 60, 10, and 35 respectively, and the rotating PWM values change pace accordingly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37586361"/>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Frequency Testing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Code properly changes the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Use oscilloscope or a timer to measure the PWM waves to ensure that the program's target frequency is similar to the actual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119579"/>
                  </a:ext>
                </a:extLst>
              </a:tr>
              <a:tr h="342402">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Debugger Connection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Microcontroller shall be able to properly communicate with Pickit4 debugger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 the Pickit4 Debugger to microcontroller PCB using the 5 pin connector and ensure that MPLAB X IDE can recognize the device.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78704464"/>
                  </a:ext>
                </a:extLst>
              </a:tr>
            </a:tbl>
          </a:graphicData>
        </a:graphic>
      </p:graphicFrame>
    </p:spTree>
    <p:extLst>
      <p:ext uri="{BB962C8B-B14F-4D97-AF65-F5344CB8AC3E}">
        <p14:creationId xmlns:p14="http://schemas.microsoft.com/office/powerpoint/2010/main" val="372715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4294967295"/>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endParaRPr b="1"/>
          </a:p>
          <a:p>
            <a:pPr marL="0" lvl="0" indent="0" algn="ctr" rtl="0">
              <a:spcBef>
                <a:spcPts val="360"/>
              </a:spcBef>
              <a:spcAft>
                <a:spcPts val="0"/>
              </a:spcAft>
              <a:buNone/>
            </a:pPr>
            <a:r>
              <a:rPr lang="en-US" b="1"/>
              <a:t>Thank you</a:t>
            </a:r>
            <a:endParaRPr b="1"/>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3" name="Google Shape;61;p2">
            <a:extLst>
              <a:ext uri="{FF2B5EF4-FFF2-40B4-BE49-F238E27FC236}">
                <a16:creationId xmlns:a16="http://schemas.microsoft.com/office/drawing/2014/main" id="{534D2621-E6BB-10C8-AEC6-063A684FE09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Summary</a:t>
            </a:r>
            <a:endParaRPr/>
          </a:p>
        </p:txBody>
      </p:sp>
      <p:sp>
        <p:nvSpPr>
          <p:cNvPr id="14" name="Google Shape;62;p2">
            <a:extLst>
              <a:ext uri="{FF2B5EF4-FFF2-40B4-BE49-F238E27FC236}">
                <a16:creationId xmlns:a16="http://schemas.microsoft.com/office/drawing/2014/main" id="{CE5FD192-0E4C-103C-8483-04C7FF73B41E}"/>
              </a:ext>
            </a:extLst>
          </p:cNvPr>
          <p:cNvSpPr txBox="1">
            <a:spLocks/>
          </p:cNvSpPr>
          <p:nvPr/>
        </p:nvSpPr>
        <p:spPr>
          <a:xfrm>
            <a:off x="457200" y="2049275"/>
            <a:ext cx="4237585" cy="4637400"/>
          </a:xfrm>
          <a:prstGeom prst="rect">
            <a:avLst/>
          </a:prstGeom>
          <a:noFill/>
          <a:ln>
            <a:noFill/>
          </a:ln>
        </p:spPr>
        <p:txBody>
          <a:bodyPr spcFirstLastPara="1" vert="horz" wrap="square" lIns="91425" tIns="45700" rIns="91425" bIns="45700" rtlCol="0" anchor="t" anchorCtr="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buFont typeface="Calibri"/>
              <a:buChar char="-"/>
            </a:pPr>
            <a:r>
              <a:rPr lang="en-US" sz="2400"/>
              <a:t>Problem: Traditional motor control systems cannot adjust to varying load demands, resulting in poor energy efficiency, excessive heat generation, and premature component failure</a:t>
            </a:r>
          </a:p>
          <a:p>
            <a:pPr marL="285750" indent="-285750">
              <a:spcBef>
                <a:spcPts val="0"/>
              </a:spcBef>
              <a:buFont typeface="Calibri"/>
              <a:buChar char="-"/>
            </a:pPr>
            <a:endParaRPr lang="en-US" sz="2400"/>
          </a:p>
          <a:p>
            <a:pPr marL="285750" indent="-285750">
              <a:spcBef>
                <a:spcPts val="0"/>
              </a:spcBef>
              <a:buFont typeface="Calibri"/>
              <a:buChar char="-"/>
            </a:pPr>
            <a:r>
              <a:rPr lang="en-US" sz="2400"/>
              <a:t>Solution: Develop a Variable Frequency Drive (VFD) motor control system to adjust frequency and voltage to load demands</a:t>
            </a:r>
            <a:endParaRPr lang="en-US" sz="2400">
              <a:cs typeface="Arial"/>
            </a:endParaRPr>
          </a:p>
        </p:txBody>
      </p:sp>
      <p:pic>
        <p:nvPicPr>
          <p:cNvPr id="15" name="Picture 14">
            <a:extLst>
              <a:ext uri="{FF2B5EF4-FFF2-40B4-BE49-F238E27FC236}">
                <a16:creationId xmlns:a16="http://schemas.microsoft.com/office/drawing/2014/main" id="{F42598AD-4D5D-883A-440E-453D6AC447B0}"/>
              </a:ext>
            </a:extLst>
          </p:cNvPr>
          <p:cNvPicPr>
            <a:picLocks noChangeAspect="1"/>
          </p:cNvPicPr>
          <p:nvPr/>
        </p:nvPicPr>
        <p:blipFill>
          <a:blip r:embed="rId3"/>
          <a:stretch>
            <a:fillRect/>
          </a:stretch>
        </p:blipFill>
        <p:spPr>
          <a:xfrm>
            <a:off x="4690214" y="2670329"/>
            <a:ext cx="4223375" cy="2204542"/>
          </a:xfrm>
          <a:prstGeom prst="rect">
            <a:avLst/>
          </a:prstGeom>
        </p:spPr>
      </p:pic>
    </p:spTree>
    <p:extLst>
      <p:ext uri="{BB962C8B-B14F-4D97-AF65-F5344CB8AC3E}">
        <p14:creationId xmlns:p14="http://schemas.microsoft.com/office/powerpoint/2010/main" val="150673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3" name="Picture 2">
            <a:extLst>
              <a:ext uri="{FF2B5EF4-FFF2-40B4-BE49-F238E27FC236}">
                <a16:creationId xmlns:a16="http://schemas.microsoft.com/office/drawing/2014/main" id="{8B635A29-5E1C-75AF-067C-848F77D4459A}"/>
              </a:ext>
            </a:extLst>
          </p:cNvPr>
          <p:cNvPicPr>
            <a:picLocks noChangeAspect="1"/>
          </p:cNvPicPr>
          <p:nvPr/>
        </p:nvPicPr>
        <p:blipFill>
          <a:blip r:embed="rId3"/>
          <a:stretch>
            <a:fillRect/>
          </a:stretch>
        </p:blipFill>
        <p:spPr>
          <a:xfrm>
            <a:off x="1280435" y="1929133"/>
            <a:ext cx="6583130" cy="4786440"/>
          </a:xfrm>
          <a:prstGeom prst="rect">
            <a:avLst/>
          </a:prstGeom>
          <a:ln w="38100">
            <a:solidFill>
              <a:schemeClr val="tx1"/>
            </a:solidFill>
          </a:ln>
        </p:spPr>
      </p:pic>
    </p:spTree>
    <p:extLst>
      <p:ext uri="{BB962C8B-B14F-4D97-AF65-F5344CB8AC3E}">
        <p14:creationId xmlns:p14="http://schemas.microsoft.com/office/powerpoint/2010/main" val="30555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5ABF0420-5963-D04E-613B-52AE152BBE9F}"/>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5EE2FF33-5328-2FA3-1B03-E8A509E6243E}"/>
              </a:ext>
            </a:extLst>
          </p:cNvPr>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graphicFrame>
        <p:nvGraphicFramePr>
          <p:cNvPr id="2" name="Table 1">
            <a:extLst>
              <a:ext uri="{FF2B5EF4-FFF2-40B4-BE49-F238E27FC236}">
                <a16:creationId xmlns:a16="http://schemas.microsoft.com/office/drawing/2014/main" id="{349023A9-264D-2237-C541-09FB865E3C15}"/>
              </a:ext>
            </a:extLst>
          </p:cNvPr>
          <p:cNvGraphicFramePr>
            <a:graphicFrameLocks noGrp="1"/>
          </p:cNvGraphicFramePr>
          <p:nvPr>
            <p:extLst>
              <p:ext uri="{D42A27DB-BD31-4B8C-83A1-F6EECF244321}">
                <p14:modId xmlns:p14="http://schemas.microsoft.com/office/powerpoint/2010/main" val="1012610922"/>
              </p:ext>
            </p:extLst>
          </p:nvPr>
        </p:nvGraphicFramePr>
        <p:xfrm>
          <a:off x="232854" y="2882474"/>
          <a:ext cx="8678285" cy="1093052"/>
        </p:xfrm>
        <a:graphic>
          <a:graphicData uri="http://schemas.openxmlformats.org/drawingml/2006/table">
            <a:tbl>
              <a:tblPr bandRow="1">
                <a:tableStyleId>{5C22544A-7EE6-4342-B048-85BDC9FD1C3A}</a:tableStyleId>
              </a:tblPr>
              <a:tblGrid>
                <a:gridCol w="1239755">
                  <a:extLst>
                    <a:ext uri="{9D8B030D-6E8A-4147-A177-3AD203B41FA5}">
                      <a16:colId xmlns:a16="http://schemas.microsoft.com/office/drawing/2014/main" val="1321437664"/>
                    </a:ext>
                  </a:extLst>
                </a:gridCol>
                <a:gridCol w="1239755">
                  <a:extLst>
                    <a:ext uri="{9D8B030D-6E8A-4147-A177-3AD203B41FA5}">
                      <a16:colId xmlns:a16="http://schemas.microsoft.com/office/drawing/2014/main" val="3869427364"/>
                    </a:ext>
                  </a:extLst>
                </a:gridCol>
                <a:gridCol w="1239755">
                  <a:extLst>
                    <a:ext uri="{9D8B030D-6E8A-4147-A177-3AD203B41FA5}">
                      <a16:colId xmlns:a16="http://schemas.microsoft.com/office/drawing/2014/main" val="3128390113"/>
                    </a:ext>
                  </a:extLst>
                </a:gridCol>
                <a:gridCol w="1239755">
                  <a:extLst>
                    <a:ext uri="{9D8B030D-6E8A-4147-A177-3AD203B41FA5}">
                      <a16:colId xmlns:a16="http://schemas.microsoft.com/office/drawing/2014/main" val="4108138398"/>
                    </a:ext>
                  </a:extLst>
                </a:gridCol>
                <a:gridCol w="1239755">
                  <a:extLst>
                    <a:ext uri="{9D8B030D-6E8A-4147-A177-3AD203B41FA5}">
                      <a16:colId xmlns:a16="http://schemas.microsoft.com/office/drawing/2014/main" val="2168916262"/>
                    </a:ext>
                  </a:extLst>
                </a:gridCol>
                <a:gridCol w="1239755">
                  <a:extLst>
                    <a:ext uri="{9D8B030D-6E8A-4147-A177-3AD203B41FA5}">
                      <a16:colId xmlns:a16="http://schemas.microsoft.com/office/drawing/2014/main" val="1068172455"/>
                    </a:ext>
                  </a:extLst>
                </a:gridCol>
                <a:gridCol w="1239755">
                  <a:extLst>
                    <a:ext uri="{9D8B030D-6E8A-4147-A177-3AD203B41FA5}">
                      <a16:colId xmlns:a16="http://schemas.microsoft.com/office/drawing/2014/main" val="612915980"/>
                    </a:ext>
                  </a:extLst>
                </a:gridCol>
              </a:tblGrid>
              <a:tr h="255842">
                <a:tc>
                  <a:txBody>
                    <a:bodyPr/>
                    <a:lstStyle/>
                    <a:p>
                      <a:pPr algn="ctr" fontAlgn="b"/>
                      <a:r>
                        <a:rPr lang="en-US" sz="1200">
                          <a:effectLst/>
                          <a:latin typeface="Arial"/>
                        </a:rPr>
                        <a:t>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a:effectLst/>
                          <a:latin typeface="Arial"/>
                        </a:rPr>
                        <a:t>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a:effectLst/>
                          <a:latin typeface="Arial"/>
                        </a:rPr>
                        <a:t>3/19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3317399572"/>
                  </a:ext>
                </a:extLst>
              </a:tr>
              <a:tr h="837210">
                <a:tc>
                  <a:txBody>
                    <a:bodyPr/>
                    <a:lstStyle/>
                    <a:p>
                      <a:pPr algn="ctr" fontAlgn="t"/>
                      <a:r>
                        <a:rPr lang="en-US" sz="1200">
                          <a:effectLst/>
                          <a:latin typeface="Arial"/>
                        </a:rPr>
                        <a:t>Subsystem PCBv1 Design, Assembly, &amp; Testing</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lvl="0" algn="ctr">
                        <a:buNone/>
                      </a:pPr>
                      <a:r>
                        <a:rPr lang="en-US" sz="1200" b="0" i="0" u="none" strike="noStrike" noProof="0">
                          <a:effectLst/>
                          <a:latin typeface="Arial"/>
                        </a:rPr>
                        <a:t>Auxiliary</a:t>
                      </a:r>
                      <a:r>
                        <a:rPr lang="en-US" sz="1200">
                          <a:effectLst/>
                          <a:latin typeface="Arial"/>
                        </a:rPr>
                        <a:t> Power &amp; MCU/Firmware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a:effectLst/>
                          <a:latin typeface="Arial"/>
                        </a:rPr>
                        <a:t>PWM Control Integration </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en-US" sz="1200">
                          <a:effectLst/>
                          <a:latin typeface="Arial"/>
                        </a:rPr>
                        <a:t>System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a:effectLst/>
                          <a:latin typeface="Arial"/>
                        </a:rPr>
                        <a:t>System Testing</a:t>
                      </a:r>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a:effectLst/>
                          <a:latin typeface="Arial"/>
                        </a:rPr>
                        <a:t>System </a:t>
                      </a:r>
                      <a:endParaRPr lang="en-US"/>
                    </a:p>
                    <a:p>
                      <a:pPr lvl="0" algn="ctr">
                        <a:buNone/>
                      </a:pPr>
                      <a:r>
                        <a:rPr lang="en-US" sz="1200">
                          <a:effectLst/>
                          <a:latin typeface="Arial"/>
                        </a:rPr>
                        <a:t>Validation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a:effectLst/>
                          <a:latin typeface="Arial"/>
                        </a:rPr>
                        <a:t>Demo, Showcase, </a:t>
                      </a:r>
                      <a:endParaRPr lang="en-US"/>
                    </a:p>
                    <a:p>
                      <a:pPr lvl="0" algn="ctr">
                        <a:buNone/>
                      </a:pPr>
                      <a:r>
                        <a:rPr lang="en-US" sz="1200">
                          <a:effectLst/>
                          <a:latin typeface="Arial"/>
                        </a:rPr>
                        <a:t>&amp; Report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1401056405"/>
                  </a:ext>
                </a:extLst>
              </a:tr>
            </a:tbl>
          </a:graphicData>
        </a:graphic>
      </p:graphicFrame>
    </p:spTree>
    <p:extLst>
      <p:ext uri="{BB962C8B-B14F-4D97-AF65-F5344CB8AC3E}">
        <p14:creationId xmlns:p14="http://schemas.microsoft.com/office/powerpoint/2010/main" val="3006552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Optoelectronics</a:t>
            </a:r>
            <a:endParaRPr/>
          </a:p>
          <a:p>
            <a:pPr marL="0" lvl="0" indent="0" algn="ctr" rtl="0">
              <a:lnSpc>
                <a:spcPct val="115000"/>
              </a:lnSpc>
              <a:spcBef>
                <a:spcPts val="0"/>
              </a:spcBef>
              <a:spcAft>
                <a:spcPts val="0"/>
              </a:spcAft>
              <a:buClr>
                <a:schemeClr val="dk1"/>
              </a:buClr>
              <a:buSzPts val="990"/>
              <a:buFont typeface="Arial"/>
              <a:buNone/>
            </a:pPr>
            <a:r>
              <a:rPr lang="en-US" sz="1700"/>
              <a:t>Mackenzie Miller</a:t>
            </a:r>
            <a:endParaRPr sz="1700"/>
          </a:p>
        </p:txBody>
      </p:sp>
      <p:graphicFrame>
        <p:nvGraphicFramePr>
          <p:cNvPr id="83" name="Google Shape;83;p5"/>
          <p:cNvGraphicFramePr/>
          <p:nvPr>
            <p:extLst>
              <p:ext uri="{D42A27DB-BD31-4B8C-83A1-F6EECF244321}">
                <p14:modId xmlns:p14="http://schemas.microsoft.com/office/powerpoint/2010/main" val="630559948"/>
              </p:ext>
            </p:extLst>
          </p:nvPr>
        </p:nvGraphicFramePr>
        <p:xfrm>
          <a:off x="685800" y="2049270"/>
          <a:ext cx="7772400" cy="237772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 12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Calibri"/>
                        <a:buChar char="-"/>
                      </a:pPr>
                      <a:r>
                        <a:rPr lang="en-US" sz="1800"/>
                        <a:t>Finished assembling new board</a:t>
                      </a:r>
                    </a:p>
                    <a:p>
                      <a:pPr marL="285750" marR="0" lvl="0" indent="-285750" algn="l">
                        <a:spcBef>
                          <a:spcPts val="0"/>
                        </a:spcBef>
                        <a:spcAft>
                          <a:spcPts val="0"/>
                        </a:spcAft>
                        <a:buFont typeface="Calibri"/>
                        <a:buChar char="-"/>
                      </a:pPr>
                      <a:r>
                        <a:rPr lang="en-US" sz="1800"/>
                        <a:t>Completed integration with firmware - PWM Control Integration (all three phases high and low)</a:t>
                      </a:r>
                    </a:p>
                    <a:p>
                      <a:pPr marL="285750" marR="0" lvl="0" indent="-285750" algn="l">
                        <a:spcBef>
                          <a:spcPts val="0"/>
                        </a:spcBef>
                        <a:spcAft>
                          <a:spcPts val="0"/>
                        </a:spcAft>
                        <a:buFont typeface="Calibri"/>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sz="1800"/>
                        <a:t>Integrate with MCU – next step of PWM Control Integration</a:t>
                      </a:r>
                    </a:p>
                    <a:p>
                      <a:pPr marL="285750" marR="0" lvl="0" indent="-285750" algn="l">
                        <a:spcBef>
                          <a:spcPts val="0"/>
                        </a:spcBef>
                        <a:spcAft>
                          <a:spcPts val="0"/>
                        </a:spcAft>
                        <a:buFont typeface="Calibri"/>
                        <a:buChar char="-"/>
                      </a:pPr>
                      <a:r>
                        <a:rPr lang="en-US" sz="1800"/>
                        <a:t>Complete PWM integration with power</a:t>
                      </a:r>
                    </a:p>
                    <a:p>
                      <a:pPr marL="285750" marR="0" lvl="0" indent="-285750" algn="l">
                        <a:spcBef>
                          <a:spcPts val="0"/>
                        </a:spcBef>
                        <a:spcAft>
                          <a:spcPts val="0"/>
                        </a:spcAft>
                        <a:buFont typeface="Calibri"/>
                        <a:buChar char="-"/>
                      </a:pPr>
                      <a:r>
                        <a:rPr lang="en-US" sz="1800"/>
                        <a:t>Start auxiliary power integration</a:t>
                      </a:r>
                    </a:p>
                    <a:p>
                      <a:pPr marL="285750" marR="0" lvl="0" indent="-285750" algn="l">
                        <a:spcBef>
                          <a:spcPts val="0"/>
                        </a:spcBef>
                        <a:spcAft>
                          <a:spcPts val="0"/>
                        </a:spcAft>
                        <a:buFont typeface="Calibri"/>
                        <a:buChar char="-"/>
                      </a:pPr>
                      <a:r>
                        <a:rPr lang="en-US" sz="1800"/>
                        <a:t>Relay integration</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723080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A1A88AB-E997-D29A-5943-E0B5BFFB919F}"/>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FD1833E4-8FBC-A2DA-5346-D31D004F266E}"/>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Microcontroller</a:t>
            </a:r>
          </a:p>
          <a:p>
            <a:pPr marL="0" lvl="0" indent="0" algn="ctr" rtl="0">
              <a:lnSpc>
                <a:spcPct val="115000"/>
              </a:lnSpc>
              <a:spcBef>
                <a:spcPts val="0"/>
              </a:spcBef>
              <a:spcAft>
                <a:spcPts val="0"/>
              </a:spcAft>
              <a:buClr>
                <a:schemeClr val="dk1"/>
              </a:buClr>
              <a:buSzPts val="990"/>
              <a:buFont typeface="Arial"/>
              <a:buNone/>
            </a:pPr>
            <a:r>
              <a:rPr lang="en-US" sz="1700"/>
              <a:t>Andrew Nguyen</a:t>
            </a:r>
          </a:p>
        </p:txBody>
      </p:sp>
      <p:graphicFrame>
        <p:nvGraphicFramePr>
          <p:cNvPr id="83" name="Google Shape;83;p5">
            <a:extLst>
              <a:ext uri="{FF2B5EF4-FFF2-40B4-BE49-F238E27FC236}">
                <a16:creationId xmlns:a16="http://schemas.microsoft.com/office/drawing/2014/main" id="{6902E209-4D95-7F02-D133-A27A05636E13}"/>
              </a:ext>
            </a:extLst>
          </p:cNvPr>
          <p:cNvGraphicFramePr/>
          <p:nvPr>
            <p:extLst>
              <p:ext uri="{D42A27DB-BD31-4B8C-83A1-F6EECF244321}">
                <p14:modId xmlns:p14="http://schemas.microsoft.com/office/powerpoint/2010/main" val="4000126188"/>
              </p:ext>
            </p:extLst>
          </p:nvPr>
        </p:nvGraphicFramePr>
        <p:xfrm>
          <a:off x="685800" y="2049270"/>
          <a:ext cx="7772400" cy="265204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19 hrs of effort</a:t>
                      </a:r>
                      <a:endParaRPr lang="en-US" sz="1800" dirty="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Calibri"/>
                        <a:buChar char="-"/>
                      </a:pPr>
                      <a:r>
                        <a:rPr lang="en-US" sz="1800" baseline="0"/>
                        <a:t>Assembled majority of board</a:t>
                      </a:r>
                    </a:p>
                    <a:p>
                      <a:pPr marL="285750" marR="0" lvl="0" indent="-285750" algn="l">
                        <a:spcBef>
                          <a:spcPts val="0"/>
                        </a:spcBef>
                        <a:spcAft>
                          <a:spcPts val="0"/>
                        </a:spcAft>
                        <a:buFont typeface="Calibri"/>
                        <a:buChar char="-"/>
                      </a:pPr>
                      <a:r>
                        <a:rPr lang="en-US" sz="1800" baseline="0"/>
                        <a:t>Integrated auxiliary power with power subsystem</a:t>
                      </a:r>
                    </a:p>
                    <a:p>
                      <a:pPr marL="0" marR="0" lvl="0" indent="0" algn="l">
                        <a:spcBef>
                          <a:spcPts val="0"/>
                        </a:spcBef>
                        <a:spcAft>
                          <a:spcPts val="0"/>
                        </a:spcAft>
                        <a:buFont typeface="Calibri"/>
                        <a:buNone/>
                      </a:pPr>
                      <a:endParaRPr lang="en-US" sz="1800"/>
                    </a:p>
                    <a:p>
                      <a:pPr marL="0" marR="0" lvl="0" indent="0" algn="l">
                        <a:spcBef>
                          <a:spcPts val="0"/>
                        </a:spcBef>
                        <a:spcAft>
                          <a:spcPts val="0"/>
                        </a:spcAft>
                        <a:buNone/>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sz="1800" baseline="0"/>
                        <a:t>Finish assembling the rest of the board</a:t>
                      </a:r>
                    </a:p>
                    <a:p>
                      <a:pPr marL="285750" marR="0" lvl="0" indent="-285750" algn="l">
                        <a:spcBef>
                          <a:spcPts val="0"/>
                        </a:spcBef>
                        <a:spcAft>
                          <a:spcPts val="0"/>
                        </a:spcAft>
                        <a:buFont typeface="Calibri"/>
                        <a:buChar char="-"/>
                      </a:pPr>
                      <a:r>
                        <a:rPr lang="en-US" sz="1800" baseline="0"/>
                        <a:t>Ensure the MCU works/integrate for PWM control</a:t>
                      </a:r>
                    </a:p>
                    <a:p>
                      <a:pPr marL="285750" marR="0" lvl="0" indent="-285750" algn="l">
                        <a:spcBef>
                          <a:spcPts val="0"/>
                        </a:spcBef>
                        <a:spcAft>
                          <a:spcPts val="0"/>
                        </a:spcAft>
                        <a:buFont typeface="Calibri"/>
                        <a:buChar char="-"/>
                      </a:pPr>
                      <a:r>
                        <a:rPr lang="en-US" sz="1800" baseline="0"/>
                        <a:t>Integrate auxiliary power with optoelectronics</a:t>
                      </a:r>
                    </a:p>
                    <a:p>
                      <a:pPr marL="285750" marR="0" lvl="0" indent="-285750" algn="l">
                        <a:spcBef>
                          <a:spcPts val="0"/>
                        </a:spcBef>
                        <a:spcAft>
                          <a:spcPts val="0"/>
                        </a:spcAft>
                        <a:buFont typeface="Calibri"/>
                        <a:buChar char="-"/>
                      </a:pPr>
                      <a:r>
                        <a:rPr lang="en-US" sz="1800" baseline="0"/>
                        <a:t>Test AC to 15V converter</a:t>
                      </a:r>
                      <a:endParaRPr lang="en-US" sz="1800" baseline="0" dirty="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1183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4244C55-9F38-06EF-B7A7-1881E9064DFD}"/>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85B7D4AF-D141-36CE-E35F-7740523530B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Power</a:t>
            </a:r>
          </a:p>
          <a:p>
            <a:pPr marL="0" lvl="0" indent="0" algn="ctr" rtl="0">
              <a:lnSpc>
                <a:spcPct val="115000"/>
              </a:lnSpc>
              <a:spcBef>
                <a:spcPts val="0"/>
              </a:spcBef>
              <a:spcAft>
                <a:spcPts val="0"/>
              </a:spcAft>
              <a:buClr>
                <a:schemeClr val="dk1"/>
              </a:buClr>
              <a:buSzPts val="990"/>
              <a:buFont typeface="Arial"/>
              <a:buNone/>
            </a:pPr>
            <a:r>
              <a:rPr lang="en-US" sz="1700"/>
              <a:t>Aidan Rader</a:t>
            </a:r>
          </a:p>
        </p:txBody>
      </p:sp>
      <p:graphicFrame>
        <p:nvGraphicFramePr>
          <p:cNvPr id="83" name="Google Shape;83;p5">
            <a:extLst>
              <a:ext uri="{FF2B5EF4-FFF2-40B4-BE49-F238E27FC236}">
                <a16:creationId xmlns:a16="http://schemas.microsoft.com/office/drawing/2014/main" id="{F658E94B-A2A6-4E6B-B239-50D34CEEE690}"/>
              </a:ext>
            </a:extLst>
          </p:cNvPr>
          <p:cNvGraphicFramePr/>
          <p:nvPr>
            <p:extLst>
              <p:ext uri="{D42A27DB-BD31-4B8C-83A1-F6EECF244321}">
                <p14:modId xmlns:p14="http://schemas.microsoft.com/office/powerpoint/2010/main" val="1925688124"/>
              </p:ext>
            </p:extLst>
          </p:nvPr>
        </p:nvGraphicFramePr>
        <p:xfrm>
          <a:off x="685800" y="2049270"/>
          <a:ext cx="7772400" cy="34750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dirty="0"/>
                        <a:t>Accomplishments since</a:t>
                      </a:r>
                      <a:r>
                        <a:rPr lang="en-US" sz="1800" u="none" strike="noStrike" cap="none" baseline="0" dirty="0"/>
                        <a:t> last update </a:t>
                      </a:r>
                      <a:r>
                        <a:rPr lang="en-US" sz="1800" u="none" strike="noStrike" cap="none" dirty="0"/>
                        <a:t> </a:t>
                      </a:r>
                      <a:r>
                        <a:rPr lang="en-US" sz="1800" u="none" strike="noStrike" cap="none" dirty="0">
                          <a:solidFill>
                            <a:srgbClr val="FF0000"/>
                          </a:solidFill>
                        </a:rPr>
                        <a:t>43 </a:t>
                      </a:r>
                      <a:r>
                        <a:rPr lang="en-US" sz="1800" u="none" strike="noStrike" cap="none" dirty="0" err="1">
                          <a:solidFill>
                            <a:srgbClr val="FF0000"/>
                          </a:solidFill>
                        </a:rPr>
                        <a:t>hrs</a:t>
                      </a:r>
                      <a:r>
                        <a:rPr lang="en-US" sz="1800" u="none" strike="noStrike" cap="none" dirty="0">
                          <a:solidFill>
                            <a:srgbClr val="FF0000"/>
                          </a:solidFill>
                        </a:rPr>
                        <a:t> of effort</a:t>
                      </a:r>
                      <a:endParaRPr lang="en-US" sz="1800" dirty="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Ordered Parts Order 5</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Assembled PCBv1</a:t>
                      </a:r>
                      <a:endParaRPr lang="en-US" sz="1800" dirty="0"/>
                    </a:p>
                    <a:p>
                      <a:pPr marL="285750" marR="0" lvl="0" indent="-285750" algn="l">
                        <a:lnSpc>
                          <a:spcPct val="100000"/>
                        </a:lnSpc>
                        <a:spcBef>
                          <a:spcPts val="0"/>
                        </a:spcBef>
                        <a:spcAft>
                          <a:spcPts val="0"/>
                        </a:spcAft>
                        <a:buClrTx/>
                        <a:buSzTx/>
                        <a:buFont typeface="Calibri"/>
                        <a:buChar char="-"/>
                      </a:pPr>
                      <a:r>
                        <a:rPr lang="en-US" sz="1800" b="0" i="0" u="none" strike="noStrike" baseline="0" noProof="0" dirty="0">
                          <a:solidFill>
                            <a:srgbClr val="000000"/>
                          </a:solidFill>
                          <a:latin typeface="Arial"/>
                        </a:rPr>
                        <a:t>Integrated Auxiliary Power with Microcontroller</a:t>
                      </a:r>
                    </a:p>
                    <a:p>
                      <a:pPr marL="285750" marR="0" lvl="0" indent="-285750" algn="l">
                        <a:lnSpc>
                          <a:spcPct val="100000"/>
                        </a:lnSpc>
                        <a:spcBef>
                          <a:spcPts val="0"/>
                        </a:spcBef>
                        <a:spcAft>
                          <a:spcPts val="0"/>
                        </a:spcAft>
                        <a:buClrTx/>
                        <a:buSzTx/>
                        <a:buFont typeface="Calibri"/>
                        <a:buChar char="-"/>
                      </a:pPr>
                      <a:endParaRPr lang="en-US" sz="1800" b="0" i="0" u="none" strike="noStrike" baseline="0" noProof="0" dirty="0">
                        <a:solidFill>
                          <a:srgbClr val="000000"/>
                        </a:solidFill>
                        <a:latin typeface="Arial"/>
                      </a:endParaRPr>
                    </a:p>
                    <a:p>
                      <a:pPr marL="0" marR="0" lvl="0" indent="0" algn="l">
                        <a:spcBef>
                          <a:spcPts val="0"/>
                        </a:spcBef>
                        <a:spcAft>
                          <a:spcPts val="0"/>
                        </a:spcAft>
                        <a:buNone/>
                      </a:pPr>
                      <a:endParaRPr lang="en-US" sz="1800" dirty="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Integrating Auxiliary Power </a:t>
                      </a:r>
                      <a:r>
                        <a:rPr lang="en-US" sz="1800" b="0" i="0" u="none" strike="noStrike" baseline="0" noProof="0" dirty="0">
                          <a:solidFill>
                            <a:srgbClr val="000000"/>
                          </a:solidFill>
                          <a:latin typeface="+mn-lt"/>
                        </a:rPr>
                        <a:t>with Optoelectronics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dirty="0">
                          <a:solidFill>
                            <a:srgbClr val="000000"/>
                          </a:solidFill>
                          <a:latin typeface="+mn-lt"/>
                        </a:rPr>
                        <a:t>Integrating PWM Control with Optoelectronics and Firmware</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dirty="0">
                          <a:solidFill>
                            <a:srgbClr val="000000"/>
                          </a:solidFill>
                          <a:latin typeface="+mn-lt"/>
                        </a:rPr>
                        <a:t>Testing </a:t>
                      </a:r>
                      <a:r>
                        <a:rPr lang="en-US" sz="1800" baseline="0" dirty="0"/>
                        <a:t>Auxiliary Power</a:t>
                      </a:r>
                      <a:endParaRPr lang="en-US" sz="1800" b="0" i="0" u="none" strike="noStrike" baseline="0" noProof="0" dirty="0">
                        <a:solidFill>
                          <a:srgbClr val="000000"/>
                        </a:solidFill>
                        <a:latin typeface="+mn-lt"/>
                      </a:endParaRP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aseline="0" dirty="0"/>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dirty="0">
                          <a:solidFill>
                            <a:srgbClr val="000000"/>
                          </a:solidFill>
                          <a:latin typeface="+mn-lt"/>
                        </a:rPr>
                        <a:t>Integrate PWM Control with Microcontroller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Integrate Relay Control </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Integrate Power Feedback</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36202819"/>
      </p:ext>
    </p:extLst>
  </p:cSld>
  <p:clrMapOvr>
    <a:masterClrMapping/>
  </p:clrMapOvr>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F97737C-BA38-A506-3F71-371BBD7FE680}"/>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A531652D-5C33-B823-74D5-7A6005B86B4D}"/>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Firmware</a:t>
            </a:r>
          </a:p>
          <a:p>
            <a:pPr>
              <a:lnSpc>
                <a:spcPct val="114999"/>
              </a:lnSpc>
              <a:spcBef>
                <a:spcPts val="0"/>
              </a:spcBef>
            </a:pPr>
            <a:r>
              <a:rPr lang="en-US" sz="1700">
                <a:cs typeface="Arial"/>
              </a:rPr>
              <a:t>Ryan Regan</a:t>
            </a:r>
          </a:p>
        </p:txBody>
      </p:sp>
      <p:graphicFrame>
        <p:nvGraphicFramePr>
          <p:cNvPr id="83" name="Google Shape;83;p5">
            <a:extLst>
              <a:ext uri="{FF2B5EF4-FFF2-40B4-BE49-F238E27FC236}">
                <a16:creationId xmlns:a16="http://schemas.microsoft.com/office/drawing/2014/main" id="{227C493C-2668-41AC-5B53-361BAF3FA413}"/>
              </a:ext>
            </a:extLst>
          </p:cNvPr>
          <p:cNvGraphicFramePr/>
          <p:nvPr>
            <p:extLst>
              <p:ext uri="{D42A27DB-BD31-4B8C-83A1-F6EECF244321}">
                <p14:modId xmlns:p14="http://schemas.microsoft.com/office/powerpoint/2010/main" val="2637326962"/>
              </p:ext>
            </p:extLst>
          </p:nvPr>
        </p:nvGraphicFramePr>
        <p:xfrm>
          <a:off x="685800" y="1952075"/>
          <a:ext cx="7772400" cy="347500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u="none" strike="noStrike" cap="none">
                          <a:solidFill>
                            <a:srgbClr val="FF0000"/>
                          </a:solidFill>
                        </a:rPr>
                        <a:t>12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rtl="0">
                        <a:spcBef>
                          <a:spcPts val="0"/>
                        </a:spcBef>
                        <a:spcAft>
                          <a:spcPts val="0"/>
                        </a:spcAft>
                        <a:buFont typeface="Calibri"/>
                        <a:buChar char="-"/>
                      </a:pPr>
                      <a:r>
                        <a:rPr lang="en-US" sz="1800" baseline="0"/>
                        <a:t>Successfully validated integration of each phase of PWM waves (high and low) between firmware and optoelectronics subsystem – relies solely on voltage source without being connected to laptop</a:t>
                      </a:r>
                    </a:p>
                    <a:p>
                      <a:pPr marL="285750" marR="0" lvl="0" indent="-285750" algn="l">
                        <a:spcBef>
                          <a:spcPts val="0"/>
                        </a:spcBef>
                        <a:spcAft>
                          <a:spcPts val="0"/>
                        </a:spcAft>
                        <a:buFont typeface="Calibri"/>
                        <a:buChar char="-"/>
                      </a:pPr>
                      <a:r>
                        <a:rPr lang="en-US" sz="1800" baseline="0"/>
                        <a:t>Implemented basic Start/stop button functionality (shown below)</a:t>
                      </a:r>
                    </a:p>
                    <a:p>
                      <a:pPr marL="285750" marR="0" lvl="0" indent="-285750" algn="l">
                        <a:spcBef>
                          <a:spcPts val="0"/>
                        </a:spcBef>
                        <a:spcAft>
                          <a:spcPts val="0"/>
                        </a:spcAft>
                        <a:buFont typeface="Calibri"/>
                        <a:buChar char="-"/>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sz="1800" baseline="0"/>
                        <a:t>Integration with MCU subsystem (ensure all functions of code work with all inputs/outputs of microcontroller PCB)</a:t>
                      </a:r>
                    </a:p>
                    <a:p>
                      <a:pPr marL="285750" marR="0" lvl="0" indent="-285750" algn="l">
                        <a:spcBef>
                          <a:spcPts val="0"/>
                        </a:spcBef>
                        <a:spcAft>
                          <a:spcPts val="0"/>
                        </a:spcAft>
                        <a:buFont typeface="Calibri"/>
                        <a:buChar char="-"/>
                      </a:pPr>
                      <a:r>
                        <a:rPr lang="en-US" sz="1800" baseline="0"/>
                        <a:t>Finish integrating Power subsystem with PWM control</a:t>
                      </a:r>
                    </a:p>
                    <a:p>
                      <a:pPr marL="285750" marR="0" lvl="0" indent="-285750" algn="l">
                        <a:spcBef>
                          <a:spcPts val="0"/>
                        </a:spcBef>
                        <a:spcAft>
                          <a:spcPts val="0"/>
                        </a:spcAft>
                        <a:buFont typeface="Calibri"/>
                        <a:buChar char="-"/>
                      </a:pPr>
                      <a:endParaRPr lang="en-US" sz="1800" baseline="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pic>
        <p:nvPicPr>
          <p:cNvPr id="2" name="Picture 1" descr="A screenshot of a computer&#10;&#10;AI-generated content may be incorrect.">
            <a:extLst>
              <a:ext uri="{FF2B5EF4-FFF2-40B4-BE49-F238E27FC236}">
                <a16:creationId xmlns:a16="http://schemas.microsoft.com/office/drawing/2014/main" id="{F1E187F1-5E60-4844-CF55-399D51180DD9}"/>
              </a:ext>
            </a:extLst>
          </p:cNvPr>
          <p:cNvPicPr>
            <a:picLocks noChangeAspect="1"/>
          </p:cNvPicPr>
          <p:nvPr/>
        </p:nvPicPr>
        <p:blipFill>
          <a:blip r:embed="rId3"/>
          <a:stretch>
            <a:fillRect/>
          </a:stretch>
        </p:blipFill>
        <p:spPr>
          <a:xfrm>
            <a:off x="1220951" y="4878979"/>
            <a:ext cx="3052699" cy="1549030"/>
          </a:xfrm>
          <a:prstGeom prst="rect">
            <a:avLst/>
          </a:prstGeom>
          <a:ln w="28575">
            <a:solidFill>
              <a:schemeClr val="tx1"/>
            </a:solidFill>
          </a:ln>
        </p:spPr>
      </p:pic>
      <p:pic>
        <p:nvPicPr>
          <p:cNvPr id="3" name="Picture 2" descr="A screenshot of a computer screen&#10;&#10;AI-generated content may be incorrect.">
            <a:extLst>
              <a:ext uri="{FF2B5EF4-FFF2-40B4-BE49-F238E27FC236}">
                <a16:creationId xmlns:a16="http://schemas.microsoft.com/office/drawing/2014/main" id="{CC0FA10D-08AE-7429-DFBC-33AAED01893C}"/>
              </a:ext>
            </a:extLst>
          </p:cNvPr>
          <p:cNvPicPr>
            <a:picLocks noChangeAspect="1"/>
          </p:cNvPicPr>
          <p:nvPr/>
        </p:nvPicPr>
        <p:blipFill>
          <a:blip r:embed="rId4"/>
          <a:stretch>
            <a:fillRect/>
          </a:stretch>
        </p:blipFill>
        <p:spPr>
          <a:xfrm>
            <a:off x="4887307" y="5097734"/>
            <a:ext cx="3162300" cy="1152525"/>
          </a:xfrm>
          <a:prstGeom prst="rect">
            <a:avLst/>
          </a:prstGeom>
          <a:ln w="28575">
            <a:solidFill>
              <a:schemeClr val="tx1"/>
            </a:solidFill>
          </a:ln>
        </p:spPr>
      </p:pic>
      <p:cxnSp>
        <p:nvCxnSpPr>
          <p:cNvPr id="4" name="Straight Arrow Connector 3">
            <a:extLst>
              <a:ext uri="{FF2B5EF4-FFF2-40B4-BE49-F238E27FC236}">
                <a16:creationId xmlns:a16="http://schemas.microsoft.com/office/drawing/2014/main" id="{29D708ED-F700-2F1E-C6C0-3B9893496290}"/>
              </a:ext>
            </a:extLst>
          </p:cNvPr>
          <p:cNvCxnSpPr/>
          <p:nvPr/>
        </p:nvCxnSpPr>
        <p:spPr>
          <a:xfrm flipV="1">
            <a:off x="4125051" y="5649393"/>
            <a:ext cx="750383" cy="8200"/>
          </a:xfrm>
          <a:prstGeom prst="straightConnector1">
            <a:avLst/>
          </a:prstGeom>
          <a:ln>
            <a:solidFill>
              <a:srgbClr val="FF0000"/>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98261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38FE78D-D2CC-D9FB-E1DA-474B5B0CD61F}"/>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F2EA09D3-2764-B45C-AF0A-CD2314F4BCC4}"/>
              </a:ext>
            </a:extLst>
          </p:cNvPr>
          <p:cNvSpPr txBox="1">
            <a:spLocks noGrp="1"/>
          </p:cNvSpPr>
          <p:nvPr>
            <p:ph type="body" idx="1"/>
          </p:nvPr>
        </p:nvSpPr>
        <p:spPr>
          <a:xfrm>
            <a:off x="457200" y="2192785"/>
            <a:ext cx="4118901" cy="3933485"/>
          </a:xfrm>
          <a:prstGeom prst="rect">
            <a:avLst/>
          </a:prstGeom>
        </p:spPr>
        <p:txBody>
          <a:bodyPr spcFirstLastPara="1" wrap="square" lIns="91425" tIns="45700" rIns="91425" bIns="45700" anchor="t" anchorCtr="0">
            <a:normAutofit/>
          </a:bodyPr>
          <a:lstStyle/>
          <a:p>
            <a:pPr>
              <a:spcBef>
                <a:spcPts val="0"/>
              </a:spcBef>
              <a:buFont typeface="Calibri"/>
              <a:buChar char="-"/>
            </a:pPr>
            <a:endParaRPr lang="en-US" sz="1600">
              <a:cs typeface="Arial"/>
            </a:endParaRPr>
          </a:p>
        </p:txBody>
      </p:sp>
      <p:sp>
        <p:nvSpPr>
          <p:cNvPr id="90" name="Google Shape;90;gcce58aab64_3_0">
            <a:extLst>
              <a:ext uri="{FF2B5EF4-FFF2-40B4-BE49-F238E27FC236}">
                <a16:creationId xmlns:a16="http://schemas.microsoft.com/office/drawing/2014/main" id="{8AC7A906-48A1-ADE2-09DD-EFE3B10A0EC0}"/>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dirty="0">
                <a:cs typeface="Arial"/>
              </a:rPr>
              <a:t>Auxiliary Power Integration</a:t>
            </a:r>
            <a:br>
              <a:rPr lang="en-US" dirty="0">
                <a:cs typeface="Arial"/>
              </a:rPr>
            </a:br>
            <a:r>
              <a:rPr lang="en-US" sz="1600" b="0" dirty="0">
                <a:cs typeface="Arial"/>
              </a:rPr>
              <a:t>Optoelectronics, Microcontroller, &amp; Power</a:t>
            </a:r>
            <a:br>
              <a:rPr lang="en-US" dirty="0">
                <a:cs typeface="Arial"/>
              </a:rPr>
            </a:br>
            <a:r>
              <a:rPr lang="en-US" sz="1200" b="0" dirty="0">
                <a:cs typeface="Arial"/>
              </a:rPr>
              <a:t>Mackenzie Miller, Andrew Nguyen, &amp; Aidan Rader</a:t>
            </a:r>
          </a:p>
        </p:txBody>
      </p:sp>
      <p:pic>
        <p:nvPicPr>
          <p:cNvPr id="2" name="Picture 1" descr="A screen shot of a graph&#10;&#10;AI-generated content may be incorrect.">
            <a:extLst>
              <a:ext uri="{FF2B5EF4-FFF2-40B4-BE49-F238E27FC236}">
                <a16:creationId xmlns:a16="http://schemas.microsoft.com/office/drawing/2014/main" id="{803DF29E-C2DB-6C1D-1E2A-541641FED40C}"/>
              </a:ext>
            </a:extLst>
          </p:cNvPr>
          <p:cNvPicPr>
            <a:picLocks noChangeAspect="1"/>
          </p:cNvPicPr>
          <p:nvPr/>
        </p:nvPicPr>
        <p:blipFill>
          <a:blip r:embed="rId3"/>
          <a:stretch>
            <a:fillRect/>
          </a:stretch>
        </p:blipFill>
        <p:spPr>
          <a:xfrm>
            <a:off x="6165410" y="2192785"/>
            <a:ext cx="2521389" cy="1594832"/>
          </a:xfrm>
          <a:prstGeom prst="rect">
            <a:avLst/>
          </a:prstGeom>
          <a:ln w="28575">
            <a:solidFill>
              <a:schemeClr val="tx1"/>
            </a:solidFill>
          </a:ln>
        </p:spPr>
      </p:pic>
      <p:graphicFrame>
        <p:nvGraphicFramePr>
          <p:cNvPr id="8" name="Table 7">
            <a:extLst>
              <a:ext uri="{FF2B5EF4-FFF2-40B4-BE49-F238E27FC236}">
                <a16:creationId xmlns:a16="http://schemas.microsoft.com/office/drawing/2014/main" id="{F88E06F8-BA9C-EE08-4012-39DADD828790}"/>
              </a:ext>
            </a:extLst>
          </p:cNvPr>
          <p:cNvGraphicFramePr>
            <a:graphicFrameLocks noGrp="1"/>
          </p:cNvGraphicFramePr>
          <p:nvPr>
            <p:extLst>
              <p:ext uri="{D42A27DB-BD31-4B8C-83A1-F6EECF244321}">
                <p14:modId xmlns:p14="http://schemas.microsoft.com/office/powerpoint/2010/main" val="1306211250"/>
              </p:ext>
            </p:extLst>
          </p:nvPr>
        </p:nvGraphicFramePr>
        <p:xfrm>
          <a:off x="457200" y="2188201"/>
          <a:ext cx="2634559" cy="1219200"/>
        </p:xfrm>
        <a:graphic>
          <a:graphicData uri="http://schemas.openxmlformats.org/drawingml/2006/table">
            <a:tbl>
              <a:tblPr firstRow="1" bandRow="1">
                <a:tableStyleId>{5940675A-B579-460E-94D1-54222C63F5DA}</a:tableStyleId>
              </a:tblPr>
              <a:tblGrid>
                <a:gridCol w="1066377">
                  <a:extLst>
                    <a:ext uri="{9D8B030D-6E8A-4147-A177-3AD203B41FA5}">
                      <a16:colId xmlns:a16="http://schemas.microsoft.com/office/drawing/2014/main" val="554691878"/>
                    </a:ext>
                  </a:extLst>
                </a:gridCol>
                <a:gridCol w="554193">
                  <a:extLst>
                    <a:ext uri="{9D8B030D-6E8A-4147-A177-3AD203B41FA5}">
                      <a16:colId xmlns:a16="http://schemas.microsoft.com/office/drawing/2014/main" val="188381172"/>
                    </a:ext>
                  </a:extLst>
                </a:gridCol>
                <a:gridCol w="1013989">
                  <a:extLst>
                    <a:ext uri="{9D8B030D-6E8A-4147-A177-3AD203B41FA5}">
                      <a16:colId xmlns:a16="http://schemas.microsoft.com/office/drawing/2014/main" val="2838891611"/>
                    </a:ext>
                  </a:extLst>
                </a:gridCol>
              </a:tblGrid>
              <a:tr h="233423">
                <a:tc>
                  <a:txBody>
                    <a:bodyPr/>
                    <a:lstStyle/>
                    <a:p>
                      <a:r>
                        <a:rPr lang="en-US" sz="1000">
                          <a:solidFill>
                            <a:schemeClr val="bg1"/>
                          </a:solidFill>
                        </a:rPr>
                        <a:t>Converter</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a:solidFill>
                            <a:schemeClr val="bg1"/>
                          </a:solidFill>
                          <a:cs typeface="Arial"/>
                        </a:rPr>
                        <a:t>V</a:t>
                      </a:r>
                      <a:r>
                        <a:rPr lang="en-US" sz="1000" baseline="-25000">
                          <a:solidFill>
                            <a:schemeClr val="bg1"/>
                          </a:solidFill>
                          <a:cs typeface="Arial"/>
                        </a:rPr>
                        <a:t>in</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out,measured</a:t>
                      </a:r>
                      <a:r>
                        <a:rPr lang="en-US" sz="100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3">
                <a:tc>
                  <a:txBody>
                    <a:bodyPr/>
                    <a:lstStyle/>
                    <a:p>
                      <a:r>
                        <a:rPr lang="en-US" sz="1000"/>
                        <a:t>2-Phase to 15V</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endParaRPr lang="en-US" sz="1000"/>
                    </a:p>
                  </a:txBody>
                  <a:tcPr>
                    <a:lnT w="28575" cap="flat" cmpd="sng" algn="ctr">
                      <a:solidFill>
                        <a:schemeClr val="tx1"/>
                      </a:solidFill>
                      <a:prstDash val="solid"/>
                      <a:round/>
                      <a:headEnd type="none" w="med" len="med"/>
                      <a:tailEnd type="none" w="med" len="med"/>
                    </a:lnT>
                  </a:tcPr>
                </a:tc>
                <a:tc>
                  <a:txBody>
                    <a:bodyPr/>
                    <a:lstStyle/>
                    <a:p>
                      <a:endParaRPr lang="en-US" sz="100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15V to Iso15V</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15.0</a:t>
                      </a:r>
                    </a:p>
                  </a:txBody>
                  <a:tcPr>
                    <a:solidFill>
                      <a:schemeClr val="bg1">
                        <a:lumMod val="95000"/>
                      </a:schemeClr>
                    </a:solidFill>
                  </a:tcPr>
                </a:tc>
                <a:tc>
                  <a:txBody>
                    <a:bodyPr/>
                    <a:lstStyle/>
                    <a:p>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713851805"/>
                  </a:ext>
                </a:extLst>
              </a:tr>
              <a:tr h="153483">
                <a:tc>
                  <a:txBody>
                    <a:bodyPr/>
                    <a:lstStyle/>
                    <a:p>
                      <a:r>
                        <a:rPr lang="en-US" sz="1000"/>
                        <a:t>15V to 3.3V</a:t>
                      </a:r>
                    </a:p>
                  </a:txBody>
                  <a:tcPr>
                    <a:lnL w="28575" cap="flat" cmpd="sng" algn="ctr">
                      <a:solidFill>
                        <a:schemeClr val="tx1"/>
                      </a:solidFill>
                      <a:prstDash val="solid"/>
                      <a:round/>
                      <a:headEnd type="none" w="med" len="med"/>
                      <a:tailEnd type="none" w="med" len="med"/>
                    </a:lnL>
                  </a:tcPr>
                </a:tc>
                <a:tc>
                  <a:txBody>
                    <a:bodyPr/>
                    <a:lstStyle/>
                    <a:p>
                      <a:r>
                        <a:rPr lang="en-US" sz="1000"/>
                        <a:t>15.0</a:t>
                      </a:r>
                    </a:p>
                  </a:txBody>
                  <a:tcPr/>
                </a:tc>
                <a:tc>
                  <a:txBody>
                    <a:bodyPr/>
                    <a:lstStyle/>
                    <a:p>
                      <a:r>
                        <a:rPr lang="en-US" sz="1000"/>
                        <a:t>3.2</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4495411"/>
                  </a:ext>
                </a:extLst>
              </a:tr>
              <a:tr h="233423">
                <a:tc>
                  <a:txBody>
                    <a:bodyPr/>
                    <a:lstStyle/>
                    <a:p>
                      <a:r>
                        <a:rPr lang="en-US" sz="1000"/>
                        <a:t>3.3V to Iso5V</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3.2</a:t>
                      </a:r>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5.0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8068986"/>
                  </a:ext>
                </a:extLst>
              </a:tr>
            </a:tbl>
          </a:graphicData>
        </a:graphic>
      </p:graphicFrame>
      <p:graphicFrame>
        <p:nvGraphicFramePr>
          <p:cNvPr id="9" name="Table 8">
            <a:extLst>
              <a:ext uri="{FF2B5EF4-FFF2-40B4-BE49-F238E27FC236}">
                <a16:creationId xmlns:a16="http://schemas.microsoft.com/office/drawing/2014/main" id="{6B2AFCA8-A4B9-AD57-AD50-2B615ACA9107}"/>
              </a:ext>
            </a:extLst>
          </p:cNvPr>
          <p:cNvGraphicFramePr>
            <a:graphicFrameLocks noGrp="1"/>
          </p:cNvGraphicFramePr>
          <p:nvPr>
            <p:extLst>
              <p:ext uri="{D42A27DB-BD31-4B8C-83A1-F6EECF244321}">
                <p14:modId xmlns:p14="http://schemas.microsoft.com/office/powerpoint/2010/main" val="44482327"/>
              </p:ext>
            </p:extLst>
          </p:nvPr>
        </p:nvGraphicFramePr>
        <p:xfrm>
          <a:off x="457200" y="4241000"/>
          <a:ext cx="3521797" cy="2194560"/>
        </p:xfrm>
        <a:graphic>
          <a:graphicData uri="http://schemas.openxmlformats.org/drawingml/2006/table">
            <a:tbl>
              <a:tblPr firstRow="1" bandRow="1">
                <a:tableStyleId>{5940675A-B579-460E-94D1-54222C63F5DA}</a:tableStyleId>
              </a:tblPr>
              <a:tblGrid>
                <a:gridCol w="1122629">
                  <a:extLst>
                    <a:ext uri="{9D8B030D-6E8A-4147-A177-3AD203B41FA5}">
                      <a16:colId xmlns:a16="http://schemas.microsoft.com/office/drawing/2014/main" val="554691878"/>
                    </a:ext>
                  </a:extLst>
                </a:gridCol>
                <a:gridCol w="733331">
                  <a:extLst>
                    <a:ext uri="{9D8B030D-6E8A-4147-A177-3AD203B41FA5}">
                      <a16:colId xmlns:a16="http://schemas.microsoft.com/office/drawing/2014/main" val="188381172"/>
                    </a:ext>
                  </a:extLst>
                </a:gridCol>
                <a:gridCol w="733331">
                  <a:extLst>
                    <a:ext uri="{9D8B030D-6E8A-4147-A177-3AD203B41FA5}">
                      <a16:colId xmlns:a16="http://schemas.microsoft.com/office/drawing/2014/main" val="2838891611"/>
                    </a:ext>
                  </a:extLst>
                </a:gridCol>
                <a:gridCol w="932506">
                  <a:extLst>
                    <a:ext uri="{9D8B030D-6E8A-4147-A177-3AD203B41FA5}">
                      <a16:colId xmlns:a16="http://schemas.microsoft.com/office/drawing/2014/main" val="689444334"/>
                    </a:ext>
                  </a:extLst>
                </a:gridCol>
              </a:tblGrid>
              <a:tr h="233423">
                <a:tc>
                  <a:txBody>
                    <a:bodyPr/>
                    <a:lstStyle/>
                    <a:p>
                      <a:r>
                        <a:rPr lang="en-US" sz="1000">
                          <a:solidFill>
                            <a:schemeClr val="bg1"/>
                          </a:solidFill>
                        </a:rPr>
                        <a:t>Component</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in,min</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in,max</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in,measured</a:t>
                      </a:r>
                      <a:r>
                        <a:rPr lang="en-US" sz="100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000"/>
                        <a:t>0.0</a:t>
                      </a:r>
                    </a:p>
                  </a:txBody>
                  <a:tcPr>
                    <a:lnT w="28575" cap="flat" cmpd="sng" algn="ctr">
                      <a:solidFill>
                        <a:schemeClr val="tx1"/>
                      </a:solidFill>
                      <a:prstDash val="solid"/>
                      <a:round/>
                      <a:headEnd type="none" w="med" len="med"/>
                      <a:tailEnd type="none" w="med" len="med"/>
                    </a:lnT>
                  </a:tcPr>
                </a:tc>
                <a:tc>
                  <a:txBody>
                    <a:bodyPr/>
                    <a:lstStyle/>
                    <a:p>
                      <a:r>
                        <a:rPr lang="en-US" sz="1000"/>
                        <a:t>30.0</a:t>
                      </a:r>
                    </a:p>
                  </a:txBody>
                  <a:tcPr>
                    <a:lnT w="28575" cap="flat" cmpd="sng" algn="ctr">
                      <a:solidFill>
                        <a:schemeClr val="tx1"/>
                      </a:solidFill>
                      <a:prstDash val="solid"/>
                      <a:round/>
                      <a:headEnd type="none" w="med" len="med"/>
                      <a:tailEnd type="none" w="med" len="med"/>
                    </a:lnT>
                  </a:tcPr>
                </a:tc>
                <a:tc>
                  <a:txBody>
                    <a:bodyPr/>
                    <a:lstStyle/>
                    <a:p>
                      <a:endParaRPr lang="en-US" sz="100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81799533"/>
                  </a:ext>
                </a:extLst>
              </a:tr>
              <a:tr h="233423">
                <a:tc>
                  <a:txBody>
                    <a:bodyPr/>
                    <a:lstStyle/>
                    <a:p>
                      <a:r>
                        <a:rPr lang="en-US" sz="1000"/>
                        <a:t>Relay</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11.25</a:t>
                      </a:r>
                    </a:p>
                  </a:txBody>
                  <a:tcPr>
                    <a:solidFill>
                      <a:schemeClr val="bg1">
                        <a:lumMod val="95000"/>
                      </a:schemeClr>
                    </a:solidFill>
                  </a:tcPr>
                </a:tc>
                <a:tc>
                  <a:txBody>
                    <a:bodyPr/>
                    <a:lstStyle/>
                    <a:p>
                      <a:r>
                        <a:rPr lang="en-US" sz="1000"/>
                        <a:t>16.5</a:t>
                      </a:r>
                    </a:p>
                  </a:txBody>
                  <a:tcPr>
                    <a:solidFill>
                      <a:schemeClr val="bg1">
                        <a:lumMod val="95000"/>
                      </a:schemeClr>
                    </a:solidFill>
                  </a:tcPr>
                </a:tc>
                <a:tc>
                  <a:txBody>
                    <a:bodyPr/>
                    <a:lstStyle/>
                    <a:p>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tcPr>
                </a:tc>
                <a:tc>
                  <a:txBody>
                    <a:bodyPr/>
                    <a:lstStyle/>
                    <a:p>
                      <a:r>
                        <a:rPr lang="en-US" sz="1000"/>
                        <a:t>0.0</a:t>
                      </a:r>
                    </a:p>
                  </a:txBody>
                  <a:tcPr/>
                </a:tc>
                <a:tc>
                  <a:txBody>
                    <a:bodyPr/>
                    <a:lstStyle/>
                    <a:p>
                      <a:r>
                        <a:rPr lang="en-US" sz="1000"/>
                        <a:t>30.0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15.7</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3851805"/>
                  </a:ext>
                </a:extLst>
              </a:tr>
              <a:tr h="153483">
                <a:tc>
                  <a:txBody>
                    <a:bodyPr/>
                    <a:lstStyle/>
                    <a:p>
                      <a:r>
                        <a:rPr lang="en-US" sz="1000"/>
                        <a:t>Power Control</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14.5</a:t>
                      </a:r>
                    </a:p>
                  </a:txBody>
                  <a:tcPr>
                    <a:solidFill>
                      <a:schemeClr val="bg1">
                        <a:lumMod val="95000"/>
                      </a:schemeClr>
                    </a:solidFill>
                  </a:tcPr>
                </a:tc>
                <a:tc>
                  <a:txBody>
                    <a:bodyPr/>
                    <a:lstStyle/>
                    <a:p>
                      <a:r>
                        <a:rPr lang="en-US" sz="1000"/>
                        <a:t>18.5</a:t>
                      </a:r>
                    </a:p>
                  </a:txBody>
                  <a:tcP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424495411"/>
                  </a:ext>
                </a:extLst>
              </a:tr>
              <a:tr h="233423">
                <a:tc>
                  <a:txBody>
                    <a:bodyPr/>
                    <a:lstStyle/>
                    <a:p>
                      <a:r>
                        <a:rPr lang="en-US" sz="1000"/>
                        <a:t>MCU</a:t>
                      </a:r>
                    </a:p>
                  </a:txBody>
                  <a:tcPr>
                    <a:lnL w="28575" cap="flat" cmpd="sng" algn="ctr">
                      <a:solidFill>
                        <a:schemeClr val="tx1"/>
                      </a:solidFill>
                      <a:prstDash val="solid"/>
                      <a:round/>
                      <a:headEnd type="none" w="med" len="med"/>
                      <a:tailEnd type="none" w="med" len="med"/>
                    </a:lnL>
                  </a:tcPr>
                </a:tc>
                <a:tc>
                  <a:txBody>
                    <a:bodyPr/>
                    <a:lstStyle/>
                    <a:p>
                      <a:r>
                        <a:rPr lang="en-US" sz="1000"/>
                        <a:t>3.0</a:t>
                      </a:r>
                    </a:p>
                  </a:txBody>
                  <a:tcPr/>
                </a:tc>
                <a:tc>
                  <a:txBody>
                    <a:bodyPr/>
                    <a:lstStyle/>
                    <a:p>
                      <a:r>
                        <a:rPr lang="en-US" sz="1000"/>
                        <a:t>3.6</a:t>
                      </a:r>
                    </a:p>
                  </a:txBody>
                  <a:tcPr/>
                </a:tc>
                <a:tc>
                  <a:txBody>
                    <a:bodyPr/>
                    <a:lstStyle/>
                    <a:p>
                      <a:r>
                        <a:rPr lang="en-US" sz="1000"/>
                        <a:t>3.2</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168611"/>
                  </a:ext>
                </a:extLst>
              </a:tr>
              <a:tr h="233423">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2.5</a:t>
                      </a:r>
                    </a:p>
                  </a:txBody>
                  <a:tcPr>
                    <a:solidFill>
                      <a:schemeClr val="bg1">
                        <a:lumMod val="95000"/>
                      </a:schemeClr>
                    </a:solidFill>
                  </a:tcPr>
                </a:tc>
                <a:tc>
                  <a:txBody>
                    <a:bodyPr/>
                    <a:lstStyle/>
                    <a:p>
                      <a:r>
                        <a:rPr lang="en-US" sz="1000"/>
                        <a:t>5.5</a:t>
                      </a:r>
                    </a:p>
                  </a:txBody>
                  <a:tcPr>
                    <a:solidFill>
                      <a:schemeClr val="bg1">
                        <a:lumMod val="95000"/>
                      </a:schemeClr>
                    </a:solidFill>
                  </a:tcPr>
                </a:tc>
                <a:tc>
                  <a:txBody>
                    <a:bodyPr/>
                    <a:lstStyle/>
                    <a:p>
                      <a:r>
                        <a:rPr lang="en-US" sz="1000"/>
                        <a:t>3.2</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03935241"/>
                  </a:ext>
                </a:extLst>
              </a:tr>
              <a:tr h="233423">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tcPr>
                </a:tc>
                <a:tc>
                  <a:txBody>
                    <a:bodyPr/>
                    <a:lstStyle/>
                    <a:p>
                      <a:r>
                        <a:rPr lang="en-US" sz="1000"/>
                        <a:t>2.5</a:t>
                      </a:r>
                    </a:p>
                  </a:txBody>
                  <a:tcPr/>
                </a:tc>
                <a:tc>
                  <a:txBody>
                    <a:bodyPr/>
                    <a:lstStyle/>
                    <a:p>
                      <a:r>
                        <a:rPr lang="en-US" sz="1000"/>
                        <a:t>5.5</a:t>
                      </a:r>
                    </a:p>
                  </a:txBody>
                  <a:tcPr/>
                </a:tc>
                <a:tc>
                  <a:txBody>
                    <a:bodyPr/>
                    <a:lstStyle/>
                    <a:p>
                      <a:r>
                        <a:rPr lang="en-US" sz="1000"/>
                        <a:t>5.0</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4701898"/>
                  </a:ext>
                </a:extLst>
              </a:tr>
              <a:tr h="177569">
                <a:tc>
                  <a:txBody>
                    <a:bodyPr/>
                    <a:lstStyle/>
                    <a:p>
                      <a:r>
                        <a:rPr lang="en-US" sz="1000">
                          <a:cs typeface="Arial"/>
                        </a:rPr>
                        <a:t>Power Control</a:t>
                      </a:r>
                      <a:endParaRPr lang="en-US" sz="100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5.0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66103187"/>
                  </a:ext>
                </a:extLst>
              </a:tr>
            </a:tbl>
          </a:graphicData>
        </a:graphic>
      </p:graphicFrame>
      <p:pic>
        <p:nvPicPr>
          <p:cNvPr id="11" name="Picture 10" descr="A screen with numbers and symbols&#10;&#10;AI-generated content may be incorrect.">
            <a:extLst>
              <a:ext uri="{FF2B5EF4-FFF2-40B4-BE49-F238E27FC236}">
                <a16:creationId xmlns:a16="http://schemas.microsoft.com/office/drawing/2014/main" id="{D9AA319A-9639-08FC-38D0-5DE5F3DA6285}"/>
              </a:ext>
            </a:extLst>
          </p:cNvPr>
          <p:cNvPicPr>
            <a:picLocks noChangeAspect="1"/>
          </p:cNvPicPr>
          <p:nvPr/>
        </p:nvPicPr>
        <p:blipFill>
          <a:blip r:embed="rId4"/>
          <a:stretch>
            <a:fillRect/>
          </a:stretch>
        </p:blipFill>
        <p:spPr>
          <a:xfrm>
            <a:off x="3316586" y="2192785"/>
            <a:ext cx="2815628" cy="1600216"/>
          </a:xfrm>
          <a:prstGeom prst="rect">
            <a:avLst/>
          </a:prstGeom>
          <a:ln w="28575">
            <a:solidFill>
              <a:schemeClr val="tx1"/>
            </a:solidFill>
          </a:ln>
        </p:spPr>
      </p:pic>
      <p:pic>
        <p:nvPicPr>
          <p:cNvPr id="1026" name="Picture 2">
            <a:extLst>
              <a:ext uri="{FF2B5EF4-FFF2-40B4-BE49-F238E27FC236}">
                <a16:creationId xmlns:a16="http://schemas.microsoft.com/office/drawing/2014/main" id="{E6C43225-F1CD-B261-D17B-7E4858B3C0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9" t="26207" r="6552" b="15852"/>
          <a:stretch/>
        </p:blipFill>
        <p:spPr bwMode="auto">
          <a:xfrm>
            <a:off x="4136348" y="4251783"/>
            <a:ext cx="4550452" cy="216945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D09906-11AF-7666-25C9-65885053F3AE}"/>
              </a:ext>
            </a:extLst>
          </p:cNvPr>
          <p:cNvSpPr txBox="1"/>
          <p:nvPr/>
        </p:nvSpPr>
        <p:spPr>
          <a:xfrm>
            <a:off x="5332775" y="6581001"/>
            <a:ext cx="38112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dirty="0"/>
              <a:t>Auxiliary Power </a:t>
            </a:r>
            <a:r>
              <a:rPr lang="en-US" sz="1200" dirty="0">
                <a:cs typeface="Arial"/>
              </a:rPr>
              <a:t>Integration Cont. -&gt;</a:t>
            </a:r>
            <a:endParaRPr lang="en-US" sz="1200" dirty="0">
              <a:ea typeface="+mn-lt"/>
              <a:cs typeface="+mn-lt"/>
            </a:endParaRPr>
          </a:p>
        </p:txBody>
      </p:sp>
    </p:spTree>
    <p:extLst>
      <p:ext uri="{BB962C8B-B14F-4D97-AF65-F5344CB8AC3E}">
        <p14:creationId xmlns:p14="http://schemas.microsoft.com/office/powerpoint/2010/main" val="4752651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3DD7C0D1421740A6CEBC0EBDB9DDD4" ma:contentTypeVersion="11" ma:contentTypeDescription="Create a new document." ma:contentTypeScope="" ma:versionID="8719ea187cb6c3047df7a3603bd68cf4">
  <xsd:schema xmlns:xsd="http://www.w3.org/2001/XMLSchema" xmlns:xs="http://www.w3.org/2001/XMLSchema" xmlns:p="http://schemas.microsoft.com/office/2006/metadata/properties" xmlns:ns2="9326aaa1-dc5b-400b-9b33-8992d719744b" xmlns:ns3="79ee5b46-ae3d-4101-a402-de0b5256da3d" targetNamespace="http://schemas.microsoft.com/office/2006/metadata/properties" ma:root="true" ma:fieldsID="1174e953af6199441f3a3044d5f9ed63" ns2:_="" ns3:_="">
    <xsd:import namespace="9326aaa1-dc5b-400b-9b33-8992d719744b"/>
    <xsd:import namespace="79ee5b46-ae3d-4101-a402-de0b5256da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6aaa1-dc5b-400b-9b33-8992d71974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e5b46-ae3d-4101-a402-de0b5256da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96e7834-8338-4e7e-9a71-20fda19bc98c}" ma:internalName="TaxCatchAll" ma:showField="CatchAllData" ma:web="79ee5b46-ae3d-4101-a402-de0b5256da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326aaa1-dc5b-400b-9b33-8992d719744b">
      <Terms xmlns="http://schemas.microsoft.com/office/infopath/2007/PartnerControls"/>
    </lcf76f155ced4ddcb4097134ff3c332f>
    <TaxCatchAll xmlns="79ee5b46-ae3d-4101-a402-de0b5256da3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B2A05B5-356A-4B85-9067-FFBDB5540205}"/>
</file>

<file path=customXml/itemProps2.xml><?xml version="1.0" encoding="utf-8"?>
<ds:datastoreItem xmlns:ds="http://schemas.openxmlformats.org/officeDocument/2006/customXml" ds:itemID="{EC108955-87B9-4026-B9E7-380862051B77}">
  <ds:schemaRefs>
    <ds:schemaRef ds:uri="http://purl.org/dc/terms/"/>
    <ds:schemaRef ds:uri="http://schemas.microsoft.com/office/2006/metadata/properties"/>
    <ds:schemaRef ds:uri="http://schemas.openxmlformats.org/package/2006/metadata/core-properties"/>
    <ds:schemaRef ds:uri="http://schemas.microsoft.com/office/2006/documentManagement/types"/>
    <ds:schemaRef ds:uri="http://purl.org/dc/elements/1.1/"/>
    <ds:schemaRef ds:uri="http://www.w3.org/XML/1998/namespace"/>
    <ds:schemaRef ds:uri="http://schemas.microsoft.com/office/infopath/2007/PartnerControls"/>
    <ds:schemaRef ds:uri="9326aaa1-dc5b-400b-9b33-8992d719744b"/>
    <ds:schemaRef ds:uri="http://purl.org/dc/dcmitype/"/>
  </ds:schemaRefs>
</ds:datastoreItem>
</file>

<file path=customXml/itemProps3.xml><?xml version="1.0" encoding="utf-8"?>
<ds:datastoreItem xmlns:ds="http://schemas.openxmlformats.org/officeDocument/2006/customXml" ds:itemID="{603D13A6-B515-47FF-8F48-09A213F77A8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2611</Words>
  <Application>Microsoft Office PowerPoint</Application>
  <PresentationFormat>On-screen Show (4:3)</PresentationFormat>
  <Paragraphs>391</Paragraphs>
  <Slides>18</Slides>
  <Notes>18</Notes>
  <HiddenSlides>1</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Team 70: VFD Motor Controller Bi-Weekly Update 3  Mackenzie Miller  Andrew Nguyen  Aidan Rader  Ryan Regan  Sponsor: John Lusher TA: Ali Alenezi</vt:lpstr>
      <vt:lpstr>Project Summary</vt:lpstr>
      <vt:lpstr>Project/Subsystem Overview</vt:lpstr>
      <vt:lpstr>Project Timeline</vt:lpstr>
      <vt:lpstr>Optoelectronics Mackenzie Miller</vt:lpstr>
      <vt:lpstr>Microcontroller Andrew Nguyen</vt:lpstr>
      <vt:lpstr>Power Aidan Rader</vt:lpstr>
      <vt:lpstr>Firmware Ryan Regan</vt:lpstr>
      <vt:lpstr>Auxiliary Power Integration Optoelectronics, Microcontroller, &amp; Power Mackenzie Miller, Andrew Nguyen, &amp; Aidan Rader</vt:lpstr>
      <vt:lpstr>Auxiliary Power Integration Optoelectronics, Microcontroller, &amp; Power Mackenzie Miller, Andrew Nguyen, &amp; Aidan Rader</vt:lpstr>
      <vt:lpstr>MCU/Firmware Integration Microcontroller &amp; Firmware Andrew Nguyen &amp; Ryan Regan</vt:lpstr>
      <vt:lpstr>PWM Control Integration Optoelectronics, Power, &amp; Firmware Mackenzie Miller, Aidan Rader &amp; Ryan Regan</vt:lpstr>
      <vt:lpstr>PWM Control Integration Optoelectronics, Power, &amp; Firmware Mackenzie Miller, Aidan Rader &amp; Ryan Regan</vt:lpstr>
      <vt:lpstr>Relay Control Integration Optoelectronics &amp; Firmware Mackenzie Miller &amp; Ryan Regan</vt:lpstr>
      <vt:lpstr>Execution Plan</vt:lpstr>
      <vt:lpstr>Validation Plan</vt:lpstr>
      <vt:lpstr>Validation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lastModifiedBy>Rader, Aidan D</cp:lastModifiedBy>
  <cp:revision>2</cp:revision>
  <dcterms:created xsi:type="dcterms:W3CDTF">2013-06-18T16:37:55Z</dcterms:created>
  <dcterms:modified xsi:type="dcterms:W3CDTF">2025-02-27T16:40:31Z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0x010100D13DD7C0D1421740A6CEBC0EBDB9DDD4</vt:lpwstr>
  </property>
</Properties>
</file>